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60" r:id="rId2"/>
    <p:sldMasterId id="2147483672" r:id="rId3"/>
  </p:sldMasterIdLst>
  <p:sldIdLst>
    <p:sldId id="256" r:id="rId4"/>
    <p:sldId id="257" r:id="rId5"/>
    <p:sldId id="258" r:id="rId6"/>
    <p:sldId id="260" r:id="rId7"/>
    <p:sldId id="259" r:id="rId8"/>
    <p:sldId id="262" r:id="rId9"/>
    <p:sldId id="261" r:id="rId10"/>
    <p:sldId id="266" r:id="rId11"/>
    <p:sldId id="264" r:id="rId12"/>
    <p:sldId id="263" r:id="rId13"/>
    <p:sldId id="265" r:id="rId14"/>
    <p:sldId id="268" r:id="rId15"/>
    <p:sldId id="269" r:id="rId16"/>
  </p:sldIdLst>
  <p:sldSz cx="18288000" cy="10287000"/>
  <p:notesSz cx="6858000" cy="9144000"/>
  <p:embeddedFontLst>
    <p:embeddedFont>
      <p:font typeface="Calibri" pitchFamily="34" charset="0"/>
      <p:regular r:id="rId17"/>
      <p:bold r:id="rId18"/>
      <p:italic r:id="rId19"/>
      <p:boldItalic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896" autoAdjust="0"/>
  </p:normalViewPr>
  <p:slideViewPr>
    <p:cSldViewPr>
      <p:cViewPr varScale="1">
        <p:scale>
          <a:sx n="44" d="100"/>
          <a:sy n="44" d="100"/>
        </p:scale>
        <p:origin x="-876" y="-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font" Target="fonts/font2.fntdata"/><Relationship Id="rId3" Type="http://schemas.openxmlformats.org/officeDocument/2006/relationships/slideMaster" Target="slideMasters/slideMaster3.xml"/><Relationship Id="rId21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font" Target="fonts/font1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font" Target="fonts/font3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1/8/2023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75593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1/8/2023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02732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1/8/2023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22926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1/8/2023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90323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1/8/2023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689411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1/8/2023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300016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1/8/2023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447259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1/8/2023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86626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1/8/2023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884659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1/8/2023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303373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1/8/2023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657877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1/8/2023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075111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1/8/2023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40230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1/8/2023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189298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1/8/2023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503191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1/8/2023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587690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1/8/2023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928799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1/8/2023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5814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1/8/2023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127535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1/8/2023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123063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1/8/2023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56352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1/8/2023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47088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1/8/2023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825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1/8/2023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49000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3.png"/><Relationship Id="rId10" Type="http://schemas.openxmlformats.org/officeDocument/2006/relationships/hyperlink" Target="https://github.com/faraazahwa/Tugas/blob/main/penjualanbuah.asm" TargetMode="External"/><Relationship Id="rId4" Type="http://schemas.openxmlformats.org/officeDocument/2006/relationships/image" Target="../media/image3.svg"/><Relationship Id="rId9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sv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75.svg"/><Relationship Id="rId7" Type="http://schemas.openxmlformats.org/officeDocument/2006/relationships/image" Target="../media/image59.sv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11" Type="http://schemas.openxmlformats.org/officeDocument/2006/relationships/image" Target="../media/image56.png"/><Relationship Id="rId5" Type="http://schemas.openxmlformats.org/officeDocument/2006/relationships/image" Target="../media/image77.svg"/><Relationship Id="rId10" Type="http://schemas.openxmlformats.org/officeDocument/2006/relationships/image" Target="../media/image13.png"/><Relationship Id="rId4" Type="http://schemas.openxmlformats.org/officeDocument/2006/relationships/image" Target="../media/image53.png"/><Relationship Id="rId9" Type="http://schemas.openxmlformats.org/officeDocument/2006/relationships/image" Target="../media/image79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22.svg"/><Relationship Id="rId3" Type="http://schemas.openxmlformats.org/officeDocument/2006/relationships/image" Target="../media/image57.svg"/><Relationship Id="rId7" Type="http://schemas.openxmlformats.org/officeDocument/2006/relationships/image" Target="../media/image61.svg"/><Relationship Id="rId12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8.xml"/><Relationship Id="rId11" Type="http://schemas.openxmlformats.org/officeDocument/2006/relationships/image" Target="../media/image63.svg"/><Relationship Id="rId5" Type="http://schemas.openxmlformats.org/officeDocument/2006/relationships/image" Target="../media/image32.png"/><Relationship Id="rId10" Type="http://schemas.openxmlformats.org/officeDocument/2006/relationships/image" Target="../media/image31.png"/><Relationship Id="rId4" Type="http://schemas.openxmlformats.org/officeDocument/2006/relationships/image" Target="../media/image57.png"/><Relationship Id="rId9" Type="http://schemas.openxmlformats.org/officeDocument/2006/relationships/image" Target="../media/image59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65.png"/><Relationship Id="rId3" Type="http://schemas.openxmlformats.org/officeDocument/2006/relationships/image" Target="../media/image59.png"/><Relationship Id="rId7" Type="http://schemas.openxmlformats.org/officeDocument/2006/relationships/image" Target="../media/image41.svg"/><Relationship Id="rId12" Type="http://schemas.openxmlformats.org/officeDocument/2006/relationships/image" Target="../media/image64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61.png"/><Relationship Id="rId11" Type="http://schemas.openxmlformats.org/officeDocument/2006/relationships/image" Target="../media/image45.svg"/><Relationship Id="rId5" Type="http://schemas.openxmlformats.org/officeDocument/2006/relationships/image" Target="../media/image39.svg"/><Relationship Id="rId10" Type="http://schemas.openxmlformats.org/officeDocument/2006/relationships/image" Target="../media/image63.png"/><Relationship Id="rId4" Type="http://schemas.openxmlformats.org/officeDocument/2006/relationships/image" Target="../media/image60.png"/><Relationship Id="rId9" Type="http://schemas.openxmlformats.org/officeDocument/2006/relationships/image" Target="../media/image43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13" Type="http://schemas.openxmlformats.org/officeDocument/2006/relationships/image" Target="../media/image17.png"/><Relationship Id="rId3" Type="http://schemas.openxmlformats.org/officeDocument/2006/relationships/image" Target="../media/image11.png"/><Relationship Id="rId7" Type="http://schemas.openxmlformats.org/officeDocument/2006/relationships/image" Target="../media/image14.png"/><Relationship Id="rId12" Type="http://schemas.openxmlformats.org/officeDocument/2006/relationships/image" Target="../media/image26.svg"/><Relationship Id="rId17" Type="http://schemas.openxmlformats.org/officeDocument/2006/relationships/image" Target="../media/image18.png"/><Relationship Id="rId2" Type="http://schemas.openxmlformats.org/officeDocument/2006/relationships/image" Target="../media/image10.png"/><Relationship Id="rId16" Type="http://schemas.openxmlformats.org/officeDocument/2006/relationships/image" Target="../media/image30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16.png"/><Relationship Id="rId5" Type="http://schemas.openxmlformats.org/officeDocument/2006/relationships/image" Target="../media/image19.svg"/><Relationship Id="rId10" Type="http://schemas.openxmlformats.org/officeDocument/2006/relationships/image" Target="../media/image24.svg"/><Relationship Id="rId4" Type="http://schemas.openxmlformats.org/officeDocument/2006/relationships/image" Target="../media/image12.png"/><Relationship Id="rId9" Type="http://schemas.openxmlformats.org/officeDocument/2006/relationships/image" Target="../media/image15.png"/><Relationship Id="rId14" Type="http://schemas.openxmlformats.org/officeDocument/2006/relationships/image" Target="../media/image28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3" Type="http://schemas.openxmlformats.org/officeDocument/2006/relationships/image" Target="../media/image23.png"/><Relationship Id="rId7" Type="http://schemas.openxmlformats.org/officeDocument/2006/relationships/image" Target="../media/image2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34.svg"/><Relationship Id="rId4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0.png"/><Relationship Id="rId3" Type="http://schemas.openxmlformats.org/officeDocument/2006/relationships/image" Target="../media/image57.svg"/><Relationship Id="rId12" Type="http://schemas.openxmlformats.org/officeDocument/2006/relationships/image" Target="../media/image29.png"/><Relationship Id="rId7" Type="http://schemas.openxmlformats.org/officeDocument/2006/relationships/image" Target="../media/image61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11" Type="http://schemas.openxmlformats.org/officeDocument/2006/relationships/image" Target="../media/image22.svg"/><Relationship Id="rId5" Type="http://schemas.openxmlformats.org/officeDocument/2006/relationships/image" Target="../media/image59.svg"/><Relationship Id="rId15" Type="http://schemas.openxmlformats.org/officeDocument/2006/relationships/image" Target="../media/image32.png"/><Relationship Id="rId4" Type="http://schemas.openxmlformats.org/officeDocument/2006/relationships/image" Target="../media/image28.png"/><Relationship Id="rId14" Type="http://schemas.openxmlformats.org/officeDocument/2006/relationships/image" Target="../media/image31.png"/><Relationship Id="rId9" Type="http://schemas.openxmlformats.org/officeDocument/2006/relationships/image" Target="../media/image63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9.svg"/><Relationship Id="rId3" Type="http://schemas.openxmlformats.org/officeDocument/2006/relationships/image" Target="../media/image34.png"/><Relationship Id="rId7" Type="http://schemas.openxmlformats.org/officeDocument/2006/relationships/image" Target="../media/image53.svg"/><Relationship Id="rId12" Type="http://schemas.openxmlformats.org/officeDocument/2006/relationships/image" Target="../media/image39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11" Type="http://schemas.openxmlformats.org/officeDocument/2006/relationships/image" Target="../media/image38.png"/><Relationship Id="rId5" Type="http://schemas.openxmlformats.org/officeDocument/2006/relationships/image" Target="../media/image51.svg"/><Relationship Id="rId10" Type="http://schemas.openxmlformats.org/officeDocument/2006/relationships/image" Target="../media/image37.png"/><Relationship Id="rId9" Type="http://schemas.openxmlformats.org/officeDocument/2006/relationships/image" Target="../media/image55.svg"/><Relationship Id="rId14" Type="http://schemas.openxmlformats.org/officeDocument/2006/relationships/image" Target="../media/image4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63.svg"/><Relationship Id="rId3" Type="http://schemas.openxmlformats.org/officeDocument/2006/relationships/image" Target="../media/image69.svg"/><Relationship Id="rId7" Type="http://schemas.openxmlformats.org/officeDocument/2006/relationships/image" Target="../media/image73.svg"/><Relationship Id="rId12" Type="http://schemas.openxmlformats.org/officeDocument/2006/relationships/image" Target="../media/image31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11" Type="http://schemas.openxmlformats.org/officeDocument/2006/relationships/image" Target="../media/image36.svg"/><Relationship Id="rId5" Type="http://schemas.openxmlformats.org/officeDocument/2006/relationships/image" Target="../media/image71.svg"/><Relationship Id="rId4" Type="http://schemas.openxmlformats.org/officeDocument/2006/relationships/image" Target="../media/image44.png"/><Relationship Id="rId9" Type="http://schemas.openxmlformats.org/officeDocument/2006/relationships/image" Target="../media/image4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CA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4">
            <a:extLst>
              <a:ext uri="{FF2B5EF4-FFF2-40B4-BE49-F238E27FC236}">
                <a16:creationId xmlns="" xmlns:a16="http://schemas.microsoft.com/office/drawing/2014/main" id="{74296412-ECC5-4D16-BB50-D2C4A3C107C4}"/>
              </a:ext>
            </a:extLst>
          </p:cNvPr>
          <p:cNvSpPr/>
          <p:nvPr/>
        </p:nvSpPr>
        <p:spPr>
          <a:xfrm>
            <a:off x="6419" y="-762000"/>
            <a:ext cx="18586381" cy="12649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20756017">
            <a:off x="13957068" y="504631"/>
            <a:ext cx="4487711" cy="2716532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-1608778">
            <a:off x="776895" y="1281907"/>
            <a:ext cx="2033939" cy="2405734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3716000" y="5324279"/>
            <a:ext cx="3609247" cy="3902172"/>
          </a:xfrm>
          <a:prstGeom prst="rect">
            <a:avLst/>
          </a:prstGeom>
        </p:spPr>
      </p:pic>
      <p:sp>
        <p:nvSpPr>
          <p:cNvPr id="10" name="object 9">
            <a:extLst>
              <a:ext uri="{FF2B5EF4-FFF2-40B4-BE49-F238E27FC236}">
                <a16:creationId xmlns="" xmlns:a16="http://schemas.microsoft.com/office/drawing/2014/main" id="{741BED8A-B0C0-41BA-8152-0F0EEB003C7B}"/>
              </a:ext>
            </a:extLst>
          </p:cNvPr>
          <p:cNvSpPr/>
          <p:nvPr/>
        </p:nvSpPr>
        <p:spPr>
          <a:xfrm>
            <a:off x="838200" y="5763611"/>
            <a:ext cx="2895599" cy="299084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" name="TextBox 6"/>
          <p:cNvSpPr txBox="1"/>
          <p:nvPr/>
        </p:nvSpPr>
        <p:spPr>
          <a:xfrm>
            <a:off x="1072984" y="3408164"/>
            <a:ext cx="16605415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spc="300" dirty="0" smtClean="0">
                <a:latin typeface="Bakso Sapi" charset="0"/>
              </a:rPr>
              <a:t>DASAR  SITEM  KOMPUER</a:t>
            </a:r>
          </a:p>
          <a:p>
            <a:pPr algn="ctr"/>
            <a:r>
              <a:rPr lang="en-US" sz="4400" b="1" spc="300" dirty="0" smtClean="0">
                <a:latin typeface="Bakso Sapi" charset="0"/>
              </a:rPr>
              <a:t>“PROGRAM  PENJUALAN  BUAH"</a:t>
            </a:r>
          </a:p>
          <a:p>
            <a:pPr algn="ctr"/>
            <a:r>
              <a:rPr lang="en-US" sz="2800" b="1" dirty="0">
                <a:latin typeface="Bakso Sapi" charset="0"/>
                <a:hlinkClick r:id="rId10"/>
              </a:rPr>
              <a:t>https://</a:t>
            </a:r>
            <a:r>
              <a:rPr lang="en-US" sz="2800" b="1" dirty="0" smtClean="0">
                <a:latin typeface="Bakso Sapi" charset="0"/>
                <a:hlinkClick r:id="rId10"/>
              </a:rPr>
              <a:t>github.com/faraazahwa/Tugas/blob/main/penjualanbuah.asm</a:t>
            </a:r>
            <a:endParaRPr lang="en-US" sz="2800" b="1" dirty="0" smtClean="0">
              <a:latin typeface="Bakso Sapi" charset="0"/>
            </a:endParaRPr>
          </a:p>
          <a:p>
            <a:endParaRPr lang="en-US" b="1" dirty="0">
              <a:latin typeface="Bakso Sapi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886200" y="5763611"/>
            <a:ext cx="6705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 smtClean="0">
                <a:latin typeface="Bakso Sapi" charset="0"/>
              </a:rPr>
              <a:t>Kelas</a:t>
            </a:r>
            <a:r>
              <a:rPr lang="en-US" sz="3600" b="1" dirty="0" smtClean="0">
                <a:latin typeface="Bakso Sapi" charset="0"/>
              </a:rPr>
              <a:t> 	: G</a:t>
            </a:r>
          </a:p>
          <a:p>
            <a:r>
              <a:rPr lang="en-US" sz="3600" b="1" dirty="0" err="1" smtClean="0">
                <a:latin typeface="Bakso Sapi" charset="0"/>
              </a:rPr>
              <a:t>Nim</a:t>
            </a:r>
            <a:r>
              <a:rPr lang="en-US" sz="3600" b="1" dirty="0" smtClean="0">
                <a:latin typeface="Bakso Sapi" charset="0"/>
              </a:rPr>
              <a:t>		: 2200018337</a:t>
            </a:r>
          </a:p>
          <a:p>
            <a:r>
              <a:rPr lang="en-US" sz="3600" b="1" dirty="0" err="1" smtClean="0">
                <a:latin typeface="Bakso Sapi" charset="0"/>
              </a:rPr>
              <a:t>Nama</a:t>
            </a:r>
            <a:r>
              <a:rPr lang="en-US" sz="3600" b="1" dirty="0" smtClean="0">
                <a:latin typeface="Bakso Sapi" charset="0"/>
              </a:rPr>
              <a:t>	: </a:t>
            </a:r>
            <a:r>
              <a:rPr lang="en-US" sz="3600" b="1" dirty="0" err="1" smtClean="0">
                <a:latin typeface="Bakso Sapi" charset="0"/>
              </a:rPr>
              <a:t>Fara</a:t>
            </a:r>
            <a:r>
              <a:rPr lang="en-US" sz="3600" b="1" dirty="0" smtClean="0">
                <a:latin typeface="Bakso Sapi" charset="0"/>
              </a:rPr>
              <a:t> </a:t>
            </a:r>
            <a:r>
              <a:rPr lang="en-US" sz="3600" b="1" dirty="0" err="1" smtClean="0">
                <a:latin typeface="Bakso Sapi" charset="0"/>
              </a:rPr>
              <a:t>Azahwa</a:t>
            </a:r>
            <a:endParaRPr lang="en-US" sz="3600" b="1" dirty="0">
              <a:latin typeface="Bakso Sapi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C2C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66700"/>
            <a:ext cx="17449800" cy="97874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0389" y="1490664"/>
            <a:ext cx="12450762" cy="7000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-47339"/>
            <a:ext cx="3581400" cy="18158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7659368" y="551200"/>
            <a:ext cx="2893063" cy="93946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87B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0" y="-15241"/>
            <a:ext cx="19921601" cy="953406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flipH="1">
            <a:off x="223112" y="617220"/>
            <a:ext cx="18750688" cy="1043856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6301701" y="7625195"/>
            <a:ext cx="1834643" cy="2561049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0" y="8905720"/>
            <a:ext cx="7315200" cy="1396538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 rot="-1084217">
            <a:off x="114241" y="2050078"/>
            <a:ext cx="2984941" cy="207453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23112" y="190500"/>
            <a:ext cx="6248400" cy="1754326"/>
          </a:xfrm>
          <a:prstGeom prst="rect">
            <a:avLst/>
          </a:prstGeom>
          <a:noFill/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FFFF00"/>
                </a:solidFill>
                <a:latin typeface="Bakso Sapi"/>
              </a:rPr>
              <a:t>SCREEENSHOOT </a:t>
            </a:r>
          </a:p>
          <a:p>
            <a:r>
              <a:rPr lang="en-US" sz="3600" b="1" dirty="0" smtClean="0">
                <a:solidFill>
                  <a:srgbClr val="FFFF00"/>
                </a:solidFill>
                <a:latin typeface="Bakso Sapi"/>
              </a:rPr>
              <a:t>TAMPILAN </a:t>
            </a:r>
          </a:p>
          <a:p>
            <a:r>
              <a:rPr lang="en-US" sz="3600" b="1" dirty="0" smtClean="0">
                <a:solidFill>
                  <a:srgbClr val="FFFF00"/>
                </a:solidFill>
                <a:latin typeface="Bakso Sapi"/>
              </a:rPr>
              <a:t>OUTPUT</a:t>
            </a:r>
            <a:endParaRPr lang="en-US" sz="3600" b="1" dirty="0">
              <a:solidFill>
                <a:srgbClr val="FFFF00"/>
              </a:solidFill>
              <a:latin typeface="Bakso Sapi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057" y="2171700"/>
            <a:ext cx="10439400" cy="5869854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9E26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479626" y="77308"/>
            <a:ext cx="17427374" cy="10217312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7402" y="1991432"/>
            <a:ext cx="11362803" cy="63890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752600" y="252095"/>
            <a:ext cx="2834051" cy="282889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8571022" y="583466"/>
            <a:ext cx="1175565" cy="164101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14104067" y="569182"/>
            <a:ext cx="2202734" cy="2194724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7200899" y="8331967"/>
            <a:ext cx="3954346" cy="1083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130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87B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4001" y="2263435"/>
            <a:ext cx="13012737" cy="731678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glow rad="101600">
              <a:schemeClr val="accent2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b="22720"/>
          <a:stretch>
            <a:fillRect/>
          </a:stretch>
        </p:blipFill>
        <p:spPr>
          <a:xfrm rot="-263824">
            <a:off x="524494" y="2720985"/>
            <a:ext cx="2985752" cy="150844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-228599" y="-109776"/>
            <a:ext cx="7536786" cy="3066649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9019870" y="682120"/>
            <a:ext cx="4300997" cy="185547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5158885" y="16329"/>
            <a:ext cx="3129115" cy="3187061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2119967" y="8390102"/>
            <a:ext cx="747973" cy="146400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1361108" y="7658100"/>
            <a:ext cx="747973" cy="1464004"/>
          </a:xfrm>
          <a:prstGeom prst="rect">
            <a:avLst/>
          </a:prstGeom>
        </p:spPr>
      </p:pic>
      <p:grpSp>
        <p:nvGrpSpPr>
          <p:cNvPr id="9" name="object 3">
            <a:extLst>
              <a:ext uri="{FF2B5EF4-FFF2-40B4-BE49-F238E27FC236}">
                <a16:creationId xmlns="" xmlns:a16="http://schemas.microsoft.com/office/drawing/2014/main" id="{40CCDCF8-DBDE-46CA-B1C6-A7E2C7C8FC89}"/>
              </a:ext>
            </a:extLst>
          </p:cNvPr>
          <p:cNvGrpSpPr/>
          <p:nvPr/>
        </p:nvGrpSpPr>
        <p:grpSpPr>
          <a:xfrm>
            <a:off x="524500" y="2956873"/>
            <a:ext cx="3039177" cy="4902769"/>
            <a:chOff x="15380201" y="-36242"/>
            <a:chExt cx="3039177" cy="4902769"/>
          </a:xfrm>
        </p:grpSpPr>
        <p:sp>
          <p:nvSpPr>
            <p:cNvPr id="10" name="object 4">
              <a:extLst>
                <a:ext uri="{FF2B5EF4-FFF2-40B4-BE49-F238E27FC236}">
                  <a16:creationId xmlns="" xmlns:a16="http://schemas.microsoft.com/office/drawing/2014/main" id="{48292D9D-B808-4834-A0FD-598E237934CE}"/>
                </a:ext>
              </a:extLst>
            </p:cNvPr>
            <p:cNvSpPr/>
            <p:nvPr/>
          </p:nvSpPr>
          <p:spPr>
            <a:xfrm>
              <a:off x="15404135" y="2066193"/>
              <a:ext cx="2883865" cy="2800334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1" name="object 5">
              <a:extLst>
                <a:ext uri="{FF2B5EF4-FFF2-40B4-BE49-F238E27FC236}">
                  <a16:creationId xmlns="" xmlns:a16="http://schemas.microsoft.com/office/drawing/2014/main" id="{6D0414E0-B494-417B-B147-4A1811F5B6D2}"/>
                </a:ext>
              </a:extLst>
            </p:cNvPr>
            <p:cNvSpPr/>
            <p:nvPr/>
          </p:nvSpPr>
          <p:spPr>
            <a:xfrm>
              <a:off x="15380201" y="-36242"/>
              <a:ext cx="3039177" cy="1729090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-1143000" y="546385"/>
            <a:ext cx="9067800" cy="1754326"/>
          </a:xfrm>
          <a:prstGeom prst="rect">
            <a:avLst/>
          </a:prstGeom>
          <a:noFill/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solidFill>
                  <a:schemeClr val="accent2">
                    <a:lumMod val="75000"/>
                  </a:schemeClr>
                </a:solidFill>
                <a:latin typeface="Bakso Sapi"/>
              </a:rPr>
              <a:t>TAMPILAN </a:t>
            </a:r>
          </a:p>
          <a:p>
            <a:pPr algn="ctr"/>
            <a:r>
              <a:rPr lang="en-US" sz="3600" b="1" dirty="0" smtClean="0">
                <a:solidFill>
                  <a:schemeClr val="accent2">
                    <a:lumMod val="75000"/>
                  </a:schemeClr>
                </a:solidFill>
                <a:latin typeface="Bakso Sapi"/>
              </a:rPr>
              <a:t>UNGGAHAN PROJEK </a:t>
            </a:r>
          </a:p>
          <a:p>
            <a:pPr algn="ctr"/>
            <a:r>
              <a:rPr lang="en-US" sz="3600" b="1" dirty="0" smtClean="0">
                <a:solidFill>
                  <a:schemeClr val="accent2">
                    <a:lumMod val="75000"/>
                  </a:schemeClr>
                </a:solidFill>
                <a:latin typeface="Bakso Sapi"/>
              </a:rPr>
              <a:t>DI GITHUB</a:t>
            </a:r>
            <a:endParaRPr lang="en-US" sz="3600" b="1" dirty="0">
              <a:solidFill>
                <a:schemeClr val="accent2">
                  <a:lumMod val="75000"/>
                </a:schemeClr>
              </a:solidFill>
              <a:latin typeface="Bakso Sapi"/>
            </a:endParaRPr>
          </a:p>
        </p:txBody>
      </p:sp>
    </p:spTree>
    <p:extLst>
      <p:ext uri="{BB962C8B-B14F-4D97-AF65-F5344CB8AC3E}">
        <p14:creationId xmlns:p14="http://schemas.microsoft.com/office/powerpoint/2010/main" val="1998391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87B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300636" y="176909"/>
            <a:ext cx="708115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u="sng" dirty="0" err="1">
                <a:solidFill>
                  <a:srgbClr val="9D6AB9"/>
                </a:solidFill>
                <a:latin typeface="Bakso Sapi"/>
              </a:rPr>
              <a:t>Deskripsi</a:t>
            </a:r>
            <a:r>
              <a:rPr lang="en-US" sz="4800" u="sng" dirty="0">
                <a:solidFill>
                  <a:srgbClr val="9D6AB9"/>
                </a:solidFill>
                <a:latin typeface="Bakso Sapi"/>
              </a:rPr>
              <a:t> </a:t>
            </a:r>
            <a:r>
              <a:rPr lang="en-US" sz="4800" u="sng" dirty="0" smtClean="0">
                <a:solidFill>
                  <a:srgbClr val="9D6AB9"/>
                </a:solidFill>
                <a:latin typeface="Bakso Sapi"/>
              </a:rPr>
              <a:t> </a:t>
            </a:r>
            <a:r>
              <a:rPr lang="en-US" sz="4800" u="sng" dirty="0" err="1" smtClean="0">
                <a:solidFill>
                  <a:srgbClr val="9D6AB9"/>
                </a:solidFill>
                <a:latin typeface="Bakso Sapi"/>
              </a:rPr>
              <a:t>aplikasi</a:t>
            </a:r>
            <a:endParaRPr lang="en-US" sz="4800" u="sng" dirty="0">
              <a:solidFill>
                <a:srgbClr val="9D6AB9"/>
              </a:solidFill>
              <a:latin typeface="Bakso Sapi"/>
            </a:endParaRPr>
          </a:p>
          <a:p>
            <a:endParaRPr lang="en-US" sz="4800" u="sng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979" y="1142128"/>
            <a:ext cx="13948764" cy="868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439400" y="5080223"/>
            <a:ext cx="10948470" cy="8461515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0" y="8124508"/>
            <a:ext cx="1151930" cy="23729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357"/>
              </a:lnSpc>
            </a:pPr>
            <a:r>
              <a:rPr lang="en-US" sz="13826" dirty="0">
                <a:solidFill>
                  <a:srgbClr val="FFFFFF"/>
                </a:solidFill>
                <a:latin typeface="Bakso Sapi"/>
              </a:rPr>
              <a:t>X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-457" y="472348"/>
            <a:ext cx="1152387" cy="23404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357"/>
              </a:lnSpc>
            </a:pPr>
            <a:r>
              <a:rPr lang="en-US" sz="13826" dirty="0">
                <a:solidFill>
                  <a:srgbClr val="FA551B"/>
                </a:solidFill>
                <a:latin typeface="Bakso Sapi"/>
              </a:rPr>
              <a:t>X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5969805" y="1217701"/>
            <a:ext cx="2545111" cy="849765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3191879" y="176909"/>
            <a:ext cx="2327637" cy="3340806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6666395" y="8124508"/>
            <a:ext cx="1151930" cy="23729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357"/>
              </a:lnSpc>
            </a:pPr>
            <a:r>
              <a:rPr lang="en-US" sz="13826" dirty="0">
                <a:solidFill>
                  <a:srgbClr val="687CBD"/>
                </a:solidFill>
                <a:latin typeface="Bakso Sapi"/>
              </a:rPr>
              <a:t>X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945264" y="2497116"/>
            <a:ext cx="12084936" cy="6863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sz="4400" dirty="0" err="1" smtClean="0">
                <a:solidFill>
                  <a:srgbClr val="FF00FF"/>
                </a:solidFill>
              </a:rPr>
              <a:t>Menggunakan</a:t>
            </a:r>
            <a:r>
              <a:rPr lang="en-US" sz="4400" dirty="0" smtClean="0">
                <a:solidFill>
                  <a:srgbClr val="FF00FF"/>
                </a:solidFill>
              </a:rPr>
              <a:t> .model  small </a:t>
            </a:r>
            <a:r>
              <a:rPr lang="en-US" sz="4400" dirty="0" err="1" smtClean="0">
                <a:solidFill>
                  <a:srgbClr val="FF00FF"/>
                </a:solidFill>
              </a:rPr>
              <a:t>untuk</a:t>
            </a:r>
            <a:r>
              <a:rPr lang="en-US" sz="4400" dirty="0" smtClean="0">
                <a:solidFill>
                  <a:srgbClr val="FF00FF"/>
                </a:solidFill>
              </a:rPr>
              <a:t> </a:t>
            </a:r>
            <a:r>
              <a:rPr lang="en-US" sz="4400" dirty="0" err="1" smtClean="0">
                <a:solidFill>
                  <a:srgbClr val="FF00FF"/>
                </a:solidFill>
              </a:rPr>
              <a:t>menentukan</a:t>
            </a:r>
            <a:r>
              <a:rPr lang="en-US" sz="4400" dirty="0" smtClean="0">
                <a:solidFill>
                  <a:srgbClr val="FF00FF"/>
                </a:solidFill>
              </a:rPr>
              <a:t> </a:t>
            </a:r>
            <a:r>
              <a:rPr lang="en-US" sz="4400" dirty="0" err="1" smtClean="0">
                <a:solidFill>
                  <a:srgbClr val="FF00FF"/>
                </a:solidFill>
              </a:rPr>
              <a:t>kode</a:t>
            </a:r>
            <a:r>
              <a:rPr lang="en-US" sz="4400" dirty="0" smtClean="0">
                <a:solidFill>
                  <a:srgbClr val="FF00FF"/>
                </a:solidFill>
              </a:rPr>
              <a:t> program yang </a:t>
            </a:r>
            <a:r>
              <a:rPr lang="en-US" sz="4400" dirty="0" err="1" smtClean="0">
                <a:solidFill>
                  <a:srgbClr val="FF00FF"/>
                </a:solidFill>
              </a:rPr>
              <a:t>akan</a:t>
            </a:r>
            <a:r>
              <a:rPr lang="en-US" sz="4400" dirty="0" smtClean="0">
                <a:solidFill>
                  <a:srgbClr val="FF00FF"/>
                </a:solidFill>
              </a:rPr>
              <a:t> </a:t>
            </a:r>
            <a:r>
              <a:rPr lang="en-US" sz="4400" dirty="0" err="1" smtClean="0">
                <a:solidFill>
                  <a:srgbClr val="FF00FF"/>
                </a:solidFill>
              </a:rPr>
              <a:t>kita</a:t>
            </a:r>
            <a:r>
              <a:rPr lang="en-US" sz="4400" dirty="0" smtClean="0">
                <a:solidFill>
                  <a:srgbClr val="FF00FF"/>
                </a:solidFill>
              </a:rPr>
              <a:t> </a:t>
            </a:r>
            <a:r>
              <a:rPr lang="en-US" sz="4400" dirty="0" err="1" smtClean="0">
                <a:solidFill>
                  <a:srgbClr val="FF00FF"/>
                </a:solidFill>
              </a:rPr>
              <a:t>buat</a:t>
            </a:r>
            <a:endParaRPr lang="en-US" sz="4400" dirty="0" smtClean="0">
              <a:solidFill>
                <a:srgbClr val="FF00FF"/>
              </a:solidFill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US" sz="4400" dirty="0" err="1" smtClean="0">
                <a:solidFill>
                  <a:srgbClr val="FF00FF"/>
                </a:solidFill>
              </a:rPr>
              <a:t>Menggunakan</a:t>
            </a:r>
            <a:r>
              <a:rPr lang="en-US" sz="4400" dirty="0" smtClean="0">
                <a:solidFill>
                  <a:srgbClr val="FF00FF"/>
                </a:solidFill>
              </a:rPr>
              <a:t> org 100h </a:t>
            </a:r>
            <a:r>
              <a:rPr lang="en-US" sz="4400" dirty="0" err="1" smtClean="0">
                <a:solidFill>
                  <a:srgbClr val="FF00FF"/>
                </a:solidFill>
              </a:rPr>
              <a:t>untuk</a:t>
            </a:r>
            <a:r>
              <a:rPr lang="en-US" sz="4400" dirty="0" smtClean="0">
                <a:solidFill>
                  <a:srgbClr val="FF00FF"/>
                </a:solidFill>
              </a:rPr>
              <a:t> </a:t>
            </a:r>
            <a:r>
              <a:rPr lang="en-US" sz="4400" dirty="0" err="1" smtClean="0">
                <a:solidFill>
                  <a:srgbClr val="FF00FF"/>
                </a:solidFill>
              </a:rPr>
              <a:t>menyatakan</a:t>
            </a:r>
            <a:r>
              <a:rPr lang="en-US" sz="4400" dirty="0" smtClean="0">
                <a:solidFill>
                  <a:srgbClr val="FF00FF"/>
                </a:solidFill>
              </a:rPr>
              <a:t> memory yang </a:t>
            </a:r>
            <a:r>
              <a:rPr lang="en-US" sz="4400" dirty="0" err="1" smtClean="0">
                <a:solidFill>
                  <a:srgbClr val="FF00FF"/>
                </a:solidFill>
              </a:rPr>
              <a:t>dipakai</a:t>
            </a:r>
            <a:r>
              <a:rPr lang="en-US" sz="4400" dirty="0" smtClean="0">
                <a:solidFill>
                  <a:srgbClr val="FF00FF"/>
                </a:solidFill>
              </a:rPr>
              <a:t> </a:t>
            </a:r>
            <a:r>
              <a:rPr lang="en-US" sz="4400" dirty="0" err="1" smtClean="0">
                <a:solidFill>
                  <a:srgbClr val="FF00FF"/>
                </a:solidFill>
              </a:rPr>
              <a:t>setelah</a:t>
            </a:r>
            <a:r>
              <a:rPr lang="en-US" sz="4400" dirty="0" smtClean="0">
                <a:solidFill>
                  <a:srgbClr val="FF00FF"/>
                </a:solidFill>
              </a:rPr>
              <a:t> </a:t>
            </a:r>
            <a:r>
              <a:rPr lang="en-US" sz="4400" dirty="0" err="1" smtClean="0">
                <a:solidFill>
                  <a:srgbClr val="FF00FF"/>
                </a:solidFill>
              </a:rPr>
              <a:t>baris</a:t>
            </a:r>
            <a:endParaRPr lang="en-US" sz="4400" dirty="0" smtClean="0">
              <a:solidFill>
                <a:srgbClr val="FF00FF"/>
              </a:solidFill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US" sz="4400" dirty="0" err="1" smtClean="0">
                <a:solidFill>
                  <a:srgbClr val="FF00FF"/>
                </a:solidFill>
              </a:rPr>
              <a:t>Terdapat</a:t>
            </a:r>
            <a:r>
              <a:rPr lang="en-US" sz="4400" dirty="0" smtClean="0">
                <a:solidFill>
                  <a:srgbClr val="FF00FF"/>
                </a:solidFill>
              </a:rPr>
              <a:t> </a:t>
            </a:r>
            <a:r>
              <a:rPr lang="en-US" sz="4400" dirty="0">
                <a:solidFill>
                  <a:srgbClr val="FF00FF"/>
                </a:solidFill>
              </a:rPr>
              <a:t>5</a:t>
            </a:r>
            <a:r>
              <a:rPr lang="en-US" sz="4400" dirty="0" smtClean="0">
                <a:solidFill>
                  <a:srgbClr val="FF00FF"/>
                </a:solidFill>
              </a:rPr>
              <a:t> </a:t>
            </a:r>
            <a:r>
              <a:rPr lang="en-US" sz="4400" dirty="0" err="1" smtClean="0">
                <a:solidFill>
                  <a:srgbClr val="FF00FF"/>
                </a:solidFill>
              </a:rPr>
              <a:t>pilihan</a:t>
            </a:r>
            <a:r>
              <a:rPr lang="en-US" sz="4400" dirty="0" smtClean="0">
                <a:solidFill>
                  <a:srgbClr val="FF00FF"/>
                </a:solidFill>
              </a:rPr>
              <a:t> yang  </a:t>
            </a:r>
            <a:r>
              <a:rPr lang="en-US" sz="4400" dirty="0" err="1" smtClean="0">
                <a:solidFill>
                  <a:srgbClr val="FF00FF"/>
                </a:solidFill>
              </a:rPr>
              <a:t>bisa</a:t>
            </a:r>
            <a:r>
              <a:rPr lang="en-US" sz="4400" dirty="0" smtClean="0">
                <a:solidFill>
                  <a:srgbClr val="FF00FF"/>
                </a:solidFill>
              </a:rPr>
              <a:t> </a:t>
            </a:r>
            <a:r>
              <a:rPr lang="en-US" sz="4400" dirty="0" err="1" smtClean="0">
                <a:solidFill>
                  <a:srgbClr val="FF00FF"/>
                </a:solidFill>
              </a:rPr>
              <a:t>kita</a:t>
            </a:r>
            <a:r>
              <a:rPr lang="en-US" sz="4400" dirty="0" smtClean="0">
                <a:solidFill>
                  <a:srgbClr val="FF00FF"/>
                </a:solidFill>
              </a:rPr>
              <a:t> input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4400" dirty="0" smtClean="0">
                <a:solidFill>
                  <a:srgbClr val="FF00FF"/>
                </a:solidFill>
              </a:rPr>
              <a:t>Error </a:t>
            </a:r>
            <a:r>
              <a:rPr lang="en-US" sz="4400" dirty="0" err="1" smtClean="0">
                <a:solidFill>
                  <a:srgbClr val="FF00FF"/>
                </a:solidFill>
              </a:rPr>
              <a:t>bila</a:t>
            </a:r>
            <a:r>
              <a:rPr lang="en-US" sz="4400" dirty="0" smtClean="0">
                <a:solidFill>
                  <a:srgbClr val="FF00FF"/>
                </a:solidFill>
              </a:rPr>
              <a:t> </a:t>
            </a:r>
            <a:r>
              <a:rPr lang="en-US" sz="4400" dirty="0" err="1" smtClean="0">
                <a:solidFill>
                  <a:srgbClr val="FF00FF"/>
                </a:solidFill>
              </a:rPr>
              <a:t>salah</a:t>
            </a:r>
            <a:r>
              <a:rPr lang="en-US" sz="4400" dirty="0" smtClean="0">
                <a:solidFill>
                  <a:srgbClr val="FF00FF"/>
                </a:solidFill>
              </a:rPr>
              <a:t> </a:t>
            </a:r>
            <a:r>
              <a:rPr lang="en-US" sz="4400" dirty="0" err="1" smtClean="0">
                <a:solidFill>
                  <a:srgbClr val="FF00FF"/>
                </a:solidFill>
              </a:rPr>
              <a:t>menginput</a:t>
            </a:r>
            <a:r>
              <a:rPr lang="en-US" sz="4400" dirty="0" smtClean="0">
                <a:solidFill>
                  <a:srgbClr val="FF00FF"/>
                </a:solidFill>
              </a:rPr>
              <a:t> </a:t>
            </a:r>
            <a:r>
              <a:rPr lang="en-US" sz="4400" dirty="0" err="1" smtClean="0">
                <a:solidFill>
                  <a:srgbClr val="FF00FF"/>
                </a:solidFill>
              </a:rPr>
              <a:t>nomor</a:t>
            </a:r>
            <a:endParaRPr lang="en-US" sz="4400" dirty="0" smtClean="0">
              <a:solidFill>
                <a:srgbClr val="FF00FF"/>
              </a:solidFill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US" sz="4400" dirty="0" err="1" smtClean="0">
                <a:solidFill>
                  <a:srgbClr val="FF00FF"/>
                </a:solidFill>
              </a:rPr>
              <a:t>Tidak</a:t>
            </a:r>
            <a:r>
              <a:rPr lang="en-US" sz="4400" dirty="0" smtClean="0">
                <a:solidFill>
                  <a:srgbClr val="FF00FF"/>
                </a:solidFill>
              </a:rPr>
              <a:t> </a:t>
            </a:r>
            <a:r>
              <a:rPr lang="en-US" sz="4400" dirty="0" err="1" smtClean="0">
                <a:solidFill>
                  <a:srgbClr val="FF00FF"/>
                </a:solidFill>
              </a:rPr>
              <a:t>ada</a:t>
            </a:r>
            <a:r>
              <a:rPr lang="en-US" sz="4400" dirty="0" smtClean="0">
                <a:solidFill>
                  <a:srgbClr val="FF00FF"/>
                </a:solidFill>
              </a:rPr>
              <a:t> loop </a:t>
            </a:r>
            <a:r>
              <a:rPr lang="en-US" sz="4400" dirty="0" err="1" smtClean="0">
                <a:solidFill>
                  <a:srgbClr val="FF00FF"/>
                </a:solidFill>
              </a:rPr>
              <a:t>pada</a:t>
            </a:r>
            <a:r>
              <a:rPr lang="en-US" sz="4400" dirty="0" smtClean="0">
                <a:solidFill>
                  <a:srgbClr val="FF00FF"/>
                </a:solidFill>
              </a:rPr>
              <a:t> program </a:t>
            </a:r>
            <a:r>
              <a:rPr lang="en-US" sz="4400" dirty="0" err="1" smtClean="0">
                <a:solidFill>
                  <a:srgbClr val="FF00FF"/>
                </a:solidFill>
              </a:rPr>
              <a:t>ini</a:t>
            </a:r>
            <a:endParaRPr lang="en-US" sz="4400" dirty="0" smtClean="0">
              <a:solidFill>
                <a:srgbClr val="FF00FF"/>
              </a:solidFill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US" sz="4400" dirty="0" err="1" smtClean="0">
                <a:solidFill>
                  <a:srgbClr val="FF00FF"/>
                </a:solidFill>
              </a:rPr>
              <a:t>Menggunakan</a:t>
            </a:r>
            <a:r>
              <a:rPr lang="en-US" sz="4400" dirty="0" smtClean="0">
                <a:solidFill>
                  <a:srgbClr val="FF00FF"/>
                </a:solidFill>
              </a:rPr>
              <a:t> </a:t>
            </a:r>
            <a:r>
              <a:rPr lang="en-US" sz="4400" dirty="0" err="1" smtClean="0">
                <a:solidFill>
                  <a:srgbClr val="FF00FF"/>
                </a:solidFill>
              </a:rPr>
              <a:t>jmp</a:t>
            </a:r>
            <a:r>
              <a:rPr lang="en-US" sz="4400" dirty="0" smtClean="0">
                <a:solidFill>
                  <a:srgbClr val="FF00FF"/>
                </a:solidFill>
              </a:rPr>
              <a:t> </a:t>
            </a:r>
            <a:r>
              <a:rPr lang="en-US" sz="4400" dirty="0" err="1" smtClean="0">
                <a:solidFill>
                  <a:srgbClr val="FF00FF"/>
                </a:solidFill>
              </a:rPr>
              <a:t>mulai</a:t>
            </a:r>
            <a:r>
              <a:rPr lang="en-US" sz="4400" dirty="0" smtClean="0">
                <a:solidFill>
                  <a:srgbClr val="FF00FF"/>
                </a:solidFill>
              </a:rPr>
              <a:t> </a:t>
            </a:r>
            <a:r>
              <a:rPr lang="en-US" sz="4400" dirty="0" err="1" smtClean="0">
                <a:solidFill>
                  <a:srgbClr val="FF00FF"/>
                </a:solidFill>
              </a:rPr>
              <a:t>untuk</a:t>
            </a:r>
            <a:r>
              <a:rPr lang="en-US" sz="4400" dirty="0" smtClean="0">
                <a:solidFill>
                  <a:srgbClr val="FF00FF"/>
                </a:solidFill>
              </a:rPr>
              <a:t> </a:t>
            </a:r>
            <a:r>
              <a:rPr lang="en-US" sz="4400" dirty="0" err="1" smtClean="0">
                <a:solidFill>
                  <a:srgbClr val="FF00FF"/>
                </a:solidFill>
              </a:rPr>
              <a:t>memulai</a:t>
            </a:r>
            <a:r>
              <a:rPr lang="en-US" sz="4400" dirty="0" smtClean="0">
                <a:solidFill>
                  <a:srgbClr val="FF00FF"/>
                </a:solidFill>
              </a:rPr>
              <a:t> program 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4400" dirty="0" err="1" smtClean="0">
                <a:solidFill>
                  <a:srgbClr val="FF00FF"/>
                </a:solidFill>
              </a:rPr>
              <a:t>Menggunakan</a:t>
            </a:r>
            <a:r>
              <a:rPr lang="en-US" sz="4400" dirty="0" smtClean="0">
                <a:solidFill>
                  <a:srgbClr val="FF00FF"/>
                </a:solidFill>
              </a:rPr>
              <a:t> </a:t>
            </a:r>
            <a:r>
              <a:rPr lang="en-US" sz="4400" dirty="0" err="1" smtClean="0">
                <a:solidFill>
                  <a:srgbClr val="FF00FF"/>
                </a:solidFill>
              </a:rPr>
              <a:t>db</a:t>
            </a:r>
            <a:r>
              <a:rPr lang="en-US" sz="4400" dirty="0" smtClean="0">
                <a:solidFill>
                  <a:srgbClr val="FF00FF"/>
                </a:solidFill>
              </a:rPr>
              <a:t> </a:t>
            </a:r>
            <a:r>
              <a:rPr lang="en-US" sz="4400" dirty="0" err="1" smtClean="0">
                <a:solidFill>
                  <a:srgbClr val="FF00FF"/>
                </a:solidFill>
              </a:rPr>
              <a:t>untuk</a:t>
            </a:r>
            <a:r>
              <a:rPr lang="en-US" sz="4400" dirty="0" smtClean="0">
                <a:solidFill>
                  <a:srgbClr val="FF00FF"/>
                </a:solidFill>
              </a:rPr>
              <a:t> </a:t>
            </a:r>
            <a:r>
              <a:rPr lang="en-US" sz="4400" dirty="0" err="1" smtClean="0">
                <a:solidFill>
                  <a:srgbClr val="FF00FF"/>
                </a:solidFill>
              </a:rPr>
              <a:t>memberi</a:t>
            </a:r>
            <a:r>
              <a:rPr lang="en-US" sz="4400" dirty="0" smtClean="0">
                <a:solidFill>
                  <a:srgbClr val="FF00FF"/>
                </a:solidFill>
              </a:rPr>
              <a:t> </a:t>
            </a:r>
            <a:r>
              <a:rPr lang="en-US" sz="4400" dirty="0" err="1" smtClean="0">
                <a:solidFill>
                  <a:srgbClr val="FF00FF"/>
                </a:solidFill>
              </a:rPr>
              <a:t>nilai</a:t>
            </a:r>
            <a:r>
              <a:rPr lang="en-US" sz="4400" dirty="0" smtClean="0">
                <a:solidFill>
                  <a:srgbClr val="FF00FF"/>
                </a:solidFill>
              </a:rPr>
              <a:t> </a:t>
            </a:r>
            <a:r>
              <a:rPr lang="en-US" sz="4400" dirty="0" err="1" smtClean="0">
                <a:solidFill>
                  <a:srgbClr val="FF00FF"/>
                </a:solidFill>
              </a:rPr>
              <a:t>tertentu</a:t>
            </a:r>
            <a:endParaRPr lang="en-US" sz="4400" dirty="0" smtClean="0">
              <a:solidFill>
                <a:srgbClr val="FF00FF"/>
              </a:solidFill>
            </a:endParaRPr>
          </a:p>
          <a:p>
            <a:endParaRPr lang="en-US" sz="4400" dirty="0" smtClean="0">
              <a:solidFill>
                <a:srgbClr val="FF00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C2C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1287509">
            <a:off x="15251198" y="7526059"/>
            <a:ext cx="4016205" cy="429923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-1831970">
            <a:off x="592724" y="2518749"/>
            <a:ext cx="1067955" cy="1853283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149336" y="1423573"/>
            <a:ext cx="5334000" cy="3941496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rcRect t="2963" b="2963"/>
          <a:stretch>
            <a:fillRect/>
          </a:stretch>
        </p:blipFill>
        <p:spPr>
          <a:xfrm rot="-1028476">
            <a:off x="-86684" y="998283"/>
            <a:ext cx="2472039" cy="1616223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4837031" y="235455"/>
            <a:ext cx="3170231" cy="868866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1149336" y="5466565"/>
            <a:ext cx="5334000" cy="3941496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>
            <a:off x="9442465" y="5579234"/>
            <a:ext cx="5181526" cy="3828827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6"/>
              </a:ext>
            </a:extLst>
          </a:blip>
          <a:srcRect/>
          <a:stretch>
            <a:fillRect/>
          </a:stretch>
        </p:blipFill>
        <p:spPr>
          <a:xfrm>
            <a:off x="9152637" y="1423573"/>
            <a:ext cx="5471354" cy="4042992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5825658" y="7967118"/>
            <a:ext cx="657678" cy="13454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47"/>
              </a:lnSpc>
            </a:pPr>
            <a:r>
              <a:rPr lang="en-US" sz="7891" dirty="0">
                <a:solidFill>
                  <a:srgbClr val="FA551B"/>
                </a:solidFill>
                <a:latin typeface="Bakso Sapi"/>
              </a:rPr>
              <a:t>X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899949" y="1312260"/>
            <a:ext cx="657523" cy="1361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47"/>
              </a:lnSpc>
            </a:pPr>
            <a:r>
              <a:rPr lang="en-US" sz="7891" dirty="0">
                <a:solidFill>
                  <a:srgbClr val="F063A0"/>
                </a:solidFill>
                <a:latin typeface="Bakso Sapi"/>
              </a:rPr>
              <a:t>X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899950" y="8314013"/>
            <a:ext cx="657523" cy="1361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47"/>
              </a:lnSpc>
            </a:pPr>
            <a:r>
              <a:rPr lang="en-US" sz="7891" dirty="0">
                <a:solidFill>
                  <a:srgbClr val="6DEAF5"/>
                </a:solidFill>
                <a:latin typeface="Bakso Sapi"/>
              </a:rPr>
              <a:t>X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825813" y="4039972"/>
            <a:ext cx="657523" cy="1361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47"/>
              </a:lnSpc>
            </a:pPr>
            <a:r>
              <a:rPr lang="en-US" sz="7891" dirty="0">
                <a:solidFill>
                  <a:srgbClr val="FFFFFF"/>
                </a:solidFill>
                <a:latin typeface="Bakso Sapi"/>
              </a:rPr>
              <a:t>X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-2362200" y="-534199"/>
            <a:ext cx="12357073" cy="16442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4769"/>
              </a:lnSpc>
            </a:pPr>
            <a:r>
              <a:rPr lang="en-US" sz="4400" b="1" u="sng" dirty="0" smtClean="0">
                <a:solidFill>
                  <a:srgbClr val="9D6AB9"/>
                </a:solidFill>
                <a:latin typeface="Bakso Sapi"/>
              </a:rPr>
              <a:t>FITUR-FITUR APLIKASI</a:t>
            </a:r>
            <a:endParaRPr lang="en-US" sz="4400" b="1" u="sng" dirty="0">
              <a:solidFill>
                <a:srgbClr val="9D6AB9"/>
              </a:solidFill>
              <a:latin typeface="Bakso Sapi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057401" y="2350197"/>
            <a:ext cx="5791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en-US" b="1" i="1" dirty="0" err="1" smtClean="0">
                <a:latin typeface="Bakso Sapi"/>
              </a:rPr>
              <a:t>Nama</a:t>
            </a:r>
            <a:r>
              <a:rPr lang="en-US" b="1" i="1" dirty="0" smtClean="0">
                <a:latin typeface="Bakso Sapi"/>
              </a:rPr>
              <a:t> </a:t>
            </a:r>
            <a:r>
              <a:rPr lang="en-US" b="1" i="1" dirty="0" err="1" smtClean="0">
                <a:latin typeface="Bakso Sapi"/>
              </a:rPr>
              <a:t>Pembeli</a:t>
            </a:r>
            <a:r>
              <a:rPr lang="en-US" b="1" i="1" dirty="0" smtClean="0">
                <a:latin typeface="Bakso Sapi"/>
              </a:rPr>
              <a:t>, </a:t>
            </a:r>
            <a:r>
              <a:rPr lang="en-US" b="1" dirty="0" err="1" smtClean="0">
                <a:latin typeface="Bakso Sapi"/>
              </a:rPr>
              <a:t>saat</a:t>
            </a:r>
            <a:r>
              <a:rPr lang="en-US" b="1" dirty="0" smtClean="0">
                <a:latin typeface="Bakso Sapi"/>
              </a:rPr>
              <a:t> program </a:t>
            </a:r>
          </a:p>
          <a:p>
            <a:endParaRPr lang="en-US" b="1" dirty="0">
              <a:latin typeface="Bakso Sapi"/>
            </a:endParaRPr>
          </a:p>
          <a:p>
            <a:r>
              <a:rPr lang="en-US" b="1" dirty="0" err="1" smtClean="0">
                <a:latin typeface="Bakso Sapi"/>
              </a:rPr>
              <a:t>dijalankan</a:t>
            </a:r>
            <a:r>
              <a:rPr lang="en-US" b="1" dirty="0" smtClean="0">
                <a:latin typeface="Bakso Sapi"/>
              </a:rPr>
              <a:t> </a:t>
            </a:r>
            <a:r>
              <a:rPr lang="en-US" b="1" dirty="0" err="1" smtClean="0">
                <a:latin typeface="Bakso Sapi"/>
              </a:rPr>
              <a:t>maka</a:t>
            </a:r>
            <a:r>
              <a:rPr lang="en-US" b="1" dirty="0" smtClean="0">
                <a:latin typeface="Bakso Sapi"/>
              </a:rPr>
              <a:t> </a:t>
            </a:r>
            <a:r>
              <a:rPr lang="en-US" b="1" dirty="0" err="1" smtClean="0">
                <a:latin typeface="Bakso Sapi"/>
              </a:rPr>
              <a:t>kita</a:t>
            </a:r>
            <a:r>
              <a:rPr lang="en-US" b="1" dirty="0" smtClean="0">
                <a:latin typeface="Bakso Sapi"/>
              </a:rPr>
              <a:t> </a:t>
            </a:r>
            <a:r>
              <a:rPr lang="en-US" b="1" dirty="0" err="1" smtClean="0">
                <a:latin typeface="Bakso Sapi"/>
              </a:rPr>
              <a:t>disuruh</a:t>
            </a:r>
            <a:r>
              <a:rPr lang="en-US" b="1" dirty="0" smtClean="0">
                <a:latin typeface="Bakso Sapi"/>
              </a:rPr>
              <a:t> </a:t>
            </a:r>
            <a:r>
              <a:rPr lang="en-US" b="1" dirty="0" err="1" smtClean="0">
                <a:latin typeface="Bakso Sapi"/>
              </a:rPr>
              <a:t>untuk</a:t>
            </a:r>
            <a:endParaRPr lang="en-US" b="1" dirty="0" smtClean="0">
              <a:latin typeface="Bakso Sapi"/>
            </a:endParaRPr>
          </a:p>
          <a:p>
            <a:r>
              <a:rPr lang="en-US" b="1" dirty="0" smtClean="0">
                <a:latin typeface="Bakso Sapi"/>
              </a:rPr>
              <a:t> </a:t>
            </a:r>
          </a:p>
          <a:p>
            <a:r>
              <a:rPr lang="en-US" b="1" dirty="0" err="1">
                <a:latin typeface="Bakso Sapi"/>
              </a:rPr>
              <a:t>m</a:t>
            </a:r>
            <a:r>
              <a:rPr lang="en-US" b="1" dirty="0" err="1" smtClean="0">
                <a:latin typeface="Bakso Sapi"/>
              </a:rPr>
              <a:t>enginputkan</a:t>
            </a:r>
            <a:r>
              <a:rPr lang="en-US" b="1" dirty="0" smtClean="0">
                <a:latin typeface="Bakso Sapi"/>
              </a:rPr>
              <a:t> </a:t>
            </a:r>
            <a:r>
              <a:rPr lang="en-US" b="1" dirty="0" err="1" smtClean="0">
                <a:latin typeface="Bakso Sapi"/>
              </a:rPr>
              <a:t>nama</a:t>
            </a:r>
            <a:endParaRPr lang="en-US" b="1" dirty="0">
              <a:latin typeface="Bakso Sapi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057400" y="6286500"/>
            <a:ext cx="452756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en-US" sz="2000" b="1" i="1" dirty="0" err="1" smtClean="0"/>
              <a:t>Buah</a:t>
            </a:r>
            <a:r>
              <a:rPr lang="en-US" sz="2000" b="1" i="1" dirty="0" smtClean="0"/>
              <a:t> Yang </a:t>
            </a:r>
            <a:r>
              <a:rPr lang="en-US" sz="2000" b="1" i="1" dirty="0" err="1" smtClean="0"/>
              <a:t>Ingin</a:t>
            </a:r>
            <a:r>
              <a:rPr lang="en-US" sz="2000" b="1" i="1" dirty="0" smtClean="0"/>
              <a:t> </a:t>
            </a:r>
            <a:r>
              <a:rPr lang="en-US" sz="2000" b="1" i="1" dirty="0" err="1" smtClean="0"/>
              <a:t>Dibeli</a:t>
            </a:r>
            <a:r>
              <a:rPr lang="en-US" sz="2000" b="1" i="1" dirty="0" smtClean="0"/>
              <a:t> </a:t>
            </a:r>
            <a:r>
              <a:rPr lang="en-US" sz="2000" b="1" dirty="0" smtClean="0"/>
              <a:t>, </a:t>
            </a:r>
          </a:p>
          <a:p>
            <a:endParaRPr lang="en-US" sz="2000" b="1" dirty="0"/>
          </a:p>
          <a:p>
            <a:r>
              <a:rPr lang="en-US" sz="2000" b="1" dirty="0" err="1" smtClean="0"/>
              <a:t>ketika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kita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sudah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menginputkan</a:t>
            </a:r>
            <a:r>
              <a:rPr lang="en-US" sz="2000" b="1" dirty="0" smtClean="0"/>
              <a:t> </a:t>
            </a:r>
          </a:p>
          <a:p>
            <a:endParaRPr lang="en-US" sz="2000" b="1" dirty="0"/>
          </a:p>
          <a:p>
            <a:r>
              <a:rPr lang="en-US" sz="2000" b="1" dirty="0" err="1" smtClean="0"/>
              <a:t>nama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kita</a:t>
            </a:r>
            <a:endParaRPr lang="en-US" sz="2000" b="1" dirty="0"/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4"/>
              </a:ext>
            </a:extLst>
          </a:blip>
          <a:srcRect/>
          <a:stretch>
            <a:fillRect/>
          </a:stretch>
        </p:blipFill>
        <p:spPr>
          <a:xfrm>
            <a:off x="9442465" y="5467301"/>
            <a:ext cx="794332" cy="791443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0113305" y="6040220"/>
            <a:ext cx="5267019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en-US" sz="1600" b="1" dirty="0" err="1" smtClean="0">
                <a:latin typeface="Bakso Sapi"/>
              </a:rPr>
              <a:t>Tekan</a:t>
            </a:r>
            <a:r>
              <a:rPr lang="en-US" sz="1600" b="1" dirty="0" smtClean="0">
                <a:latin typeface="Bakso Sapi"/>
              </a:rPr>
              <a:t> y , </a:t>
            </a:r>
            <a:r>
              <a:rPr lang="en-US" sz="1600" b="1" dirty="0" err="1" smtClean="0">
                <a:latin typeface="Bakso Sapi"/>
              </a:rPr>
              <a:t>Untuk</a:t>
            </a:r>
            <a:r>
              <a:rPr lang="en-US" sz="1600" b="1" dirty="0" smtClean="0">
                <a:latin typeface="Bakso Sapi"/>
              </a:rPr>
              <a:t> </a:t>
            </a:r>
            <a:r>
              <a:rPr lang="en-US" sz="1600" b="1" dirty="0" err="1" smtClean="0">
                <a:latin typeface="Bakso Sapi"/>
              </a:rPr>
              <a:t>melanjutkan</a:t>
            </a:r>
            <a:r>
              <a:rPr lang="en-US" sz="1600" b="1" dirty="0" smtClean="0">
                <a:latin typeface="Bakso Sapi"/>
              </a:rPr>
              <a:t>  </a:t>
            </a:r>
          </a:p>
          <a:p>
            <a:endParaRPr lang="en-US" sz="1600" b="1" dirty="0" smtClean="0">
              <a:latin typeface="Bakso Sapi"/>
            </a:endParaRPr>
          </a:p>
          <a:p>
            <a:r>
              <a:rPr lang="en-US" sz="1600" b="1" dirty="0" err="1" smtClean="0">
                <a:latin typeface="Bakso Sapi"/>
              </a:rPr>
              <a:t>memiliih</a:t>
            </a:r>
            <a:r>
              <a:rPr lang="en-US" sz="1600" b="1" dirty="0" smtClean="0">
                <a:latin typeface="Bakso Sapi"/>
              </a:rPr>
              <a:t> </a:t>
            </a:r>
            <a:r>
              <a:rPr lang="en-US" sz="1600" b="1" dirty="0" err="1" smtClean="0">
                <a:latin typeface="Bakso Sapi"/>
              </a:rPr>
              <a:t>buah</a:t>
            </a:r>
            <a:r>
              <a:rPr lang="en-US" sz="1600" b="1" dirty="0" smtClean="0">
                <a:latin typeface="Bakso Sapi"/>
              </a:rPr>
              <a:t> yang </a:t>
            </a:r>
            <a:r>
              <a:rPr lang="en-US" sz="1600" b="1" dirty="0" err="1" smtClean="0">
                <a:latin typeface="Bakso Sapi"/>
              </a:rPr>
              <a:t>ingin</a:t>
            </a:r>
            <a:r>
              <a:rPr lang="en-US" sz="1600" b="1" dirty="0" smtClean="0">
                <a:latin typeface="Bakso Sapi"/>
              </a:rPr>
              <a:t> </a:t>
            </a:r>
            <a:r>
              <a:rPr lang="en-US" sz="1600" b="1" dirty="0" err="1" smtClean="0">
                <a:latin typeface="Bakso Sapi"/>
              </a:rPr>
              <a:t>dibeli</a:t>
            </a:r>
            <a:r>
              <a:rPr lang="en-US" sz="1600" b="1" dirty="0" smtClean="0">
                <a:latin typeface="Bakso Sapi"/>
              </a:rPr>
              <a:t>, </a:t>
            </a:r>
          </a:p>
          <a:p>
            <a:endParaRPr lang="en-US" sz="1600" b="1" dirty="0" smtClean="0">
              <a:latin typeface="Bakso Sapi"/>
            </a:endParaRPr>
          </a:p>
          <a:p>
            <a:r>
              <a:rPr lang="en-US" sz="1600" b="1" dirty="0" err="1" smtClean="0">
                <a:latin typeface="Bakso Sapi"/>
              </a:rPr>
              <a:t>misal</a:t>
            </a:r>
            <a:r>
              <a:rPr lang="en-US" sz="1600" b="1" dirty="0" smtClean="0">
                <a:latin typeface="Bakso Sapi"/>
              </a:rPr>
              <a:t>  </a:t>
            </a:r>
            <a:r>
              <a:rPr lang="en-US" sz="1600" b="1" dirty="0" err="1" smtClean="0">
                <a:latin typeface="Bakso Sapi"/>
              </a:rPr>
              <a:t>pilih</a:t>
            </a:r>
            <a:r>
              <a:rPr lang="en-US" sz="1600" b="1" dirty="0">
                <a:latin typeface="Bakso Sapi"/>
              </a:rPr>
              <a:t> </a:t>
            </a:r>
            <a:r>
              <a:rPr lang="en-US" sz="1600" b="1" dirty="0" smtClean="0">
                <a:latin typeface="Bakso Sapi"/>
              </a:rPr>
              <a:t>05, </a:t>
            </a:r>
            <a:r>
              <a:rPr lang="en-US" sz="1600" b="1" dirty="0" err="1" smtClean="0">
                <a:latin typeface="Bakso Sapi"/>
              </a:rPr>
              <a:t>maka</a:t>
            </a:r>
            <a:r>
              <a:rPr lang="en-US" sz="1600" b="1" dirty="0" smtClean="0">
                <a:latin typeface="Bakso Sapi"/>
              </a:rPr>
              <a:t> </a:t>
            </a:r>
            <a:r>
              <a:rPr lang="en-US" sz="1600" b="1" dirty="0">
                <a:latin typeface="Bakso Sapi"/>
              </a:rPr>
              <a:t> </a:t>
            </a:r>
            <a:r>
              <a:rPr lang="en-US" sz="1600" b="1" dirty="0" err="1" smtClean="0">
                <a:latin typeface="Bakso Sapi"/>
              </a:rPr>
              <a:t>akan</a:t>
            </a:r>
            <a:r>
              <a:rPr lang="en-US" sz="1600" b="1" dirty="0" smtClean="0">
                <a:latin typeface="Bakso Sapi"/>
              </a:rPr>
              <a:t> </a:t>
            </a:r>
            <a:r>
              <a:rPr lang="en-US" sz="1600" b="1" dirty="0" err="1" smtClean="0">
                <a:latin typeface="Bakso Sapi"/>
              </a:rPr>
              <a:t>muncul</a:t>
            </a:r>
            <a:r>
              <a:rPr lang="en-US" sz="1600" b="1" dirty="0" smtClean="0">
                <a:latin typeface="Bakso Sapi"/>
              </a:rPr>
              <a:t> </a:t>
            </a:r>
            <a:r>
              <a:rPr lang="en-US" sz="1600" b="1" dirty="0" err="1" smtClean="0">
                <a:latin typeface="Bakso Sapi"/>
              </a:rPr>
              <a:t>buah</a:t>
            </a:r>
            <a:endParaRPr lang="en-US" sz="1600" b="1" dirty="0" smtClean="0">
              <a:latin typeface="Bakso Sapi"/>
            </a:endParaRPr>
          </a:p>
          <a:p>
            <a:r>
              <a:rPr lang="en-US" sz="1600" b="1" dirty="0" smtClean="0">
                <a:latin typeface="Bakso Sapi"/>
              </a:rPr>
              <a:t> </a:t>
            </a:r>
          </a:p>
          <a:p>
            <a:r>
              <a:rPr lang="en-US" sz="1600" b="1" dirty="0" smtClean="0">
                <a:latin typeface="Bakso Sapi"/>
              </a:rPr>
              <a:t>yang </a:t>
            </a:r>
            <a:r>
              <a:rPr lang="en-US" sz="1600" b="1" dirty="0" err="1" smtClean="0">
                <a:latin typeface="Bakso Sapi"/>
              </a:rPr>
              <a:t>kita</a:t>
            </a:r>
            <a:r>
              <a:rPr lang="en-US" sz="1600" b="1" dirty="0" smtClean="0">
                <a:latin typeface="Bakso Sapi"/>
              </a:rPr>
              <a:t>  </a:t>
            </a:r>
            <a:r>
              <a:rPr lang="en-US" sz="1600" b="1" dirty="0" err="1" smtClean="0">
                <a:latin typeface="Bakso Sapi"/>
              </a:rPr>
              <a:t>mau</a:t>
            </a:r>
            <a:r>
              <a:rPr lang="en-US" sz="1600" b="1" dirty="0" smtClean="0">
                <a:latin typeface="Bakso Sapi"/>
              </a:rPr>
              <a:t> </a:t>
            </a:r>
            <a:r>
              <a:rPr lang="en-US" sz="1600" b="1" dirty="0" err="1" smtClean="0">
                <a:latin typeface="Bakso Sapi"/>
              </a:rPr>
              <a:t>beserta</a:t>
            </a:r>
            <a:r>
              <a:rPr lang="en-US" sz="1600" b="1" dirty="0" smtClean="0">
                <a:latin typeface="Bakso Sapi"/>
              </a:rPr>
              <a:t> </a:t>
            </a:r>
            <a:r>
              <a:rPr lang="en-US" sz="1600" b="1" dirty="0" err="1" smtClean="0">
                <a:latin typeface="Bakso Sapi"/>
              </a:rPr>
              <a:t>harga</a:t>
            </a:r>
            <a:r>
              <a:rPr lang="en-US" sz="1600" b="1" dirty="0" smtClean="0">
                <a:latin typeface="Bakso Sapi"/>
              </a:rPr>
              <a:t> per </a:t>
            </a:r>
            <a:r>
              <a:rPr lang="en-US" sz="1600" b="1" dirty="0" err="1" smtClean="0">
                <a:latin typeface="Bakso Sapi"/>
              </a:rPr>
              <a:t>kilonya</a:t>
            </a:r>
            <a:endParaRPr lang="en-US" sz="1600" b="1" dirty="0">
              <a:latin typeface="Bakso Sapi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0113305" y="2375961"/>
            <a:ext cx="438907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en-US" b="1" i="1" dirty="0" err="1" smtClean="0">
                <a:latin typeface="Bakso Sapi"/>
              </a:rPr>
              <a:t>Berapa</a:t>
            </a:r>
            <a:r>
              <a:rPr lang="en-US" b="1" i="1" dirty="0" smtClean="0">
                <a:latin typeface="Bakso Sapi"/>
              </a:rPr>
              <a:t> Kilo</a:t>
            </a:r>
            <a:r>
              <a:rPr lang="en-US" b="1" dirty="0" smtClean="0">
                <a:latin typeface="Bakso Sapi"/>
              </a:rPr>
              <a:t>, </a:t>
            </a:r>
            <a:r>
              <a:rPr lang="en-US" b="1" dirty="0" err="1" smtClean="0">
                <a:latin typeface="Bakso Sapi"/>
              </a:rPr>
              <a:t>Ketika</a:t>
            </a:r>
            <a:r>
              <a:rPr lang="en-US" b="1" dirty="0" smtClean="0">
                <a:latin typeface="Bakso Sapi"/>
              </a:rPr>
              <a:t> </a:t>
            </a:r>
            <a:r>
              <a:rPr lang="en-US" b="1" dirty="0" err="1" smtClean="0">
                <a:latin typeface="Bakso Sapi"/>
              </a:rPr>
              <a:t>kita</a:t>
            </a:r>
            <a:r>
              <a:rPr lang="en-US" b="1" dirty="0" smtClean="0">
                <a:latin typeface="Bakso Sapi"/>
              </a:rPr>
              <a:t> </a:t>
            </a:r>
            <a:r>
              <a:rPr lang="en-US" b="1" dirty="0" err="1" smtClean="0">
                <a:latin typeface="Bakso Sapi"/>
              </a:rPr>
              <a:t>sudah</a:t>
            </a:r>
            <a:r>
              <a:rPr lang="en-US" b="1" dirty="0" smtClean="0">
                <a:latin typeface="Bakso Sapi"/>
              </a:rPr>
              <a:t> </a:t>
            </a:r>
          </a:p>
          <a:p>
            <a:endParaRPr lang="en-US" b="1" dirty="0">
              <a:latin typeface="Bakso Sapi"/>
            </a:endParaRPr>
          </a:p>
          <a:p>
            <a:r>
              <a:rPr lang="en-US" b="1" dirty="0" err="1" smtClean="0">
                <a:latin typeface="Bakso Sapi"/>
              </a:rPr>
              <a:t>menginputkan</a:t>
            </a:r>
            <a:r>
              <a:rPr lang="en-US" b="1" dirty="0" smtClean="0">
                <a:latin typeface="Bakso Sapi"/>
              </a:rPr>
              <a:t> </a:t>
            </a:r>
            <a:r>
              <a:rPr lang="en-US" b="1" dirty="0" err="1" smtClean="0">
                <a:latin typeface="Bakso Sapi"/>
              </a:rPr>
              <a:t>nama</a:t>
            </a:r>
            <a:r>
              <a:rPr lang="en-US" b="1" dirty="0" smtClean="0">
                <a:latin typeface="Bakso Sapi"/>
              </a:rPr>
              <a:t> </a:t>
            </a:r>
            <a:r>
              <a:rPr lang="en-US" b="1" dirty="0" err="1" smtClean="0">
                <a:latin typeface="Bakso Sapi"/>
              </a:rPr>
              <a:t>buah</a:t>
            </a:r>
            <a:r>
              <a:rPr lang="en-US" b="1" dirty="0" smtClean="0">
                <a:latin typeface="Bakso Sapi"/>
              </a:rPr>
              <a:t> yang </a:t>
            </a:r>
          </a:p>
          <a:p>
            <a:endParaRPr lang="en-US" b="1" dirty="0">
              <a:latin typeface="Bakso Sapi"/>
            </a:endParaRPr>
          </a:p>
          <a:p>
            <a:r>
              <a:rPr lang="en-US" b="1" dirty="0" err="1" smtClean="0">
                <a:latin typeface="Bakso Sapi"/>
              </a:rPr>
              <a:t>ingin</a:t>
            </a:r>
            <a:r>
              <a:rPr lang="en-US" b="1" dirty="0" smtClean="0">
                <a:latin typeface="Bakso Sapi"/>
              </a:rPr>
              <a:t> </a:t>
            </a:r>
            <a:r>
              <a:rPr lang="en-US" b="1" dirty="0" err="1" smtClean="0">
                <a:latin typeface="Bakso Sapi"/>
              </a:rPr>
              <a:t>kita</a:t>
            </a:r>
            <a:r>
              <a:rPr lang="en-US" b="1" dirty="0" smtClean="0">
                <a:latin typeface="Bakso Sapi"/>
              </a:rPr>
              <a:t> </a:t>
            </a:r>
            <a:r>
              <a:rPr lang="en-US" b="1" dirty="0" err="1" smtClean="0">
                <a:latin typeface="Bakso Sapi"/>
              </a:rPr>
              <a:t>beli</a:t>
            </a:r>
            <a:endParaRPr lang="en-US" b="1" dirty="0">
              <a:latin typeface="Bakso Sap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87B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C:\Users\Lenovo\Documents\DSK TUGAS\far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90500"/>
            <a:ext cx="17221200" cy="990600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" name="TextBox 1"/>
          <p:cNvSpPr txBox="1"/>
          <p:nvPr/>
        </p:nvSpPr>
        <p:spPr>
          <a:xfrm>
            <a:off x="17602200" y="480685"/>
            <a:ext cx="457200" cy="932563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Bakso Sapi"/>
              </a:rPr>
              <a:t>F</a:t>
            </a:r>
          </a:p>
          <a:p>
            <a:r>
              <a:rPr lang="en-US" sz="2400" b="1" dirty="0" smtClean="0">
                <a:latin typeface="Bakso Sapi"/>
              </a:rPr>
              <a:t>L</a:t>
            </a:r>
          </a:p>
          <a:p>
            <a:r>
              <a:rPr lang="en-US" sz="2400" b="1" dirty="0" smtClean="0">
                <a:latin typeface="Bakso Sapi"/>
              </a:rPr>
              <a:t>O</a:t>
            </a:r>
          </a:p>
          <a:p>
            <a:r>
              <a:rPr lang="en-US" sz="2400" b="1" dirty="0" smtClean="0">
                <a:latin typeface="Bakso Sapi"/>
              </a:rPr>
              <a:t>W</a:t>
            </a:r>
          </a:p>
          <a:p>
            <a:r>
              <a:rPr lang="en-US" sz="2400" b="1" dirty="0" smtClean="0">
                <a:latin typeface="Bakso Sapi"/>
              </a:rPr>
              <a:t>C</a:t>
            </a:r>
          </a:p>
          <a:p>
            <a:r>
              <a:rPr lang="en-US" sz="2400" b="1" dirty="0" smtClean="0">
                <a:latin typeface="Bakso Sapi"/>
              </a:rPr>
              <a:t>H</a:t>
            </a:r>
          </a:p>
          <a:p>
            <a:r>
              <a:rPr lang="en-US" sz="2400" b="1" dirty="0" smtClean="0">
                <a:latin typeface="Bakso Sapi"/>
              </a:rPr>
              <a:t>A</a:t>
            </a:r>
          </a:p>
          <a:p>
            <a:r>
              <a:rPr lang="en-US" sz="2400" b="1" dirty="0" smtClean="0">
                <a:latin typeface="Bakso Sapi"/>
              </a:rPr>
              <a:t>R</a:t>
            </a:r>
          </a:p>
          <a:p>
            <a:r>
              <a:rPr lang="en-US" sz="2400" b="1" dirty="0">
                <a:latin typeface="Bakso Sapi"/>
              </a:rPr>
              <a:t>T</a:t>
            </a:r>
            <a:endParaRPr lang="en-US" sz="2400" b="1" dirty="0" smtClean="0">
              <a:latin typeface="Bakso Sapi"/>
            </a:endParaRPr>
          </a:p>
          <a:p>
            <a:endParaRPr lang="en-US" sz="2400" b="1" dirty="0">
              <a:latin typeface="Bakso Sapi"/>
            </a:endParaRPr>
          </a:p>
          <a:p>
            <a:r>
              <a:rPr lang="en-US" sz="2400" b="1" dirty="0" smtClean="0">
                <a:latin typeface="Bakso Sapi"/>
              </a:rPr>
              <a:t>\</a:t>
            </a:r>
          </a:p>
          <a:p>
            <a:endParaRPr lang="en-US" sz="2400" b="1" dirty="0">
              <a:latin typeface="Bakso Sapi"/>
            </a:endParaRPr>
          </a:p>
          <a:p>
            <a:r>
              <a:rPr lang="en-US" sz="2400" b="1" dirty="0" smtClean="0">
                <a:latin typeface="Bakso Sapi"/>
              </a:rPr>
              <a:t>L</a:t>
            </a:r>
          </a:p>
          <a:p>
            <a:r>
              <a:rPr lang="en-US" sz="2400" b="1" dirty="0" smtClean="0">
                <a:latin typeface="Bakso Sapi"/>
              </a:rPr>
              <a:t>A</a:t>
            </a:r>
          </a:p>
          <a:p>
            <a:r>
              <a:rPr lang="en-US" sz="2400" b="1" dirty="0" smtClean="0">
                <a:latin typeface="Bakso Sapi"/>
              </a:rPr>
              <a:t>N</a:t>
            </a:r>
          </a:p>
          <a:p>
            <a:r>
              <a:rPr lang="en-US" sz="2400" b="1" dirty="0" smtClean="0">
                <a:latin typeface="Bakso Sapi"/>
              </a:rPr>
              <a:t>G</a:t>
            </a:r>
          </a:p>
          <a:p>
            <a:r>
              <a:rPr lang="en-US" sz="2400" b="1" dirty="0" smtClean="0">
                <a:latin typeface="Bakso Sapi"/>
              </a:rPr>
              <a:t>K</a:t>
            </a:r>
          </a:p>
          <a:p>
            <a:r>
              <a:rPr lang="en-US" sz="2400" b="1" dirty="0" smtClean="0">
                <a:latin typeface="Bakso Sapi"/>
              </a:rPr>
              <a:t>A</a:t>
            </a:r>
          </a:p>
          <a:p>
            <a:r>
              <a:rPr lang="en-US" sz="2400" b="1" dirty="0" smtClean="0">
                <a:latin typeface="Bakso Sapi"/>
              </a:rPr>
              <a:t>H</a:t>
            </a:r>
          </a:p>
          <a:p>
            <a:endParaRPr lang="en-US" sz="2400" b="1" dirty="0">
              <a:latin typeface="Bakso Sapi"/>
            </a:endParaRPr>
          </a:p>
          <a:p>
            <a:r>
              <a:rPr lang="en-US" sz="2400" b="1" dirty="0" smtClean="0">
                <a:latin typeface="Bakso Sapi"/>
              </a:rPr>
              <a:t>K</a:t>
            </a:r>
          </a:p>
          <a:p>
            <a:r>
              <a:rPr lang="en-US" sz="2400" b="1" dirty="0" smtClean="0">
                <a:latin typeface="Bakso Sapi"/>
              </a:rPr>
              <a:t>E</a:t>
            </a:r>
          </a:p>
          <a:p>
            <a:r>
              <a:rPr lang="en-US" sz="2400" b="1" dirty="0" smtClean="0">
                <a:latin typeface="Bakso Sapi"/>
              </a:rPr>
              <a:t>R</a:t>
            </a:r>
          </a:p>
          <a:p>
            <a:r>
              <a:rPr lang="en-US" sz="2400" b="1" dirty="0" smtClean="0">
                <a:latin typeface="Bakso Sapi"/>
              </a:rPr>
              <a:t>J</a:t>
            </a:r>
          </a:p>
          <a:p>
            <a:r>
              <a:rPr lang="en-US" sz="2400" b="1" dirty="0">
                <a:latin typeface="Bakso Sapi"/>
              </a:rPr>
              <a:t>A</a:t>
            </a:r>
            <a:endParaRPr lang="en-US" sz="2400" b="1" dirty="0" smtClean="0">
              <a:latin typeface="Bakso Sapi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59000" y="0"/>
            <a:ext cx="2743200" cy="2791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43000" y="-723900"/>
            <a:ext cx="3487737" cy="290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9E26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object 3">
            <a:extLst>
              <a:ext uri="{FF2B5EF4-FFF2-40B4-BE49-F238E27FC236}">
                <a16:creationId xmlns="" xmlns:a16="http://schemas.microsoft.com/office/drawing/2014/main" id="{2029CAEA-49CF-489A-AC38-98AE47C7FB82}"/>
              </a:ext>
            </a:extLst>
          </p:cNvPr>
          <p:cNvGrpSpPr/>
          <p:nvPr/>
        </p:nvGrpSpPr>
        <p:grpSpPr>
          <a:xfrm>
            <a:off x="48200" y="31152"/>
            <a:ext cx="18272457" cy="9617229"/>
            <a:chOff x="285450" y="463879"/>
            <a:chExt cx="18272457" cy="9617229"/>
          </a:xfrm>
        </p:grpSpPr>
        <p:sp>
          <p:nvSpPr>
            <p:cNvPr id="6" name="object 4">
              <a:extLst>
                <a:ext uri="{FF2B5EF4-FFF2-40B4-BE49-F238E27FC236}">
                  <a16:creationId xmlns="" xmlns:a16="http://schemas.microsoft.com/office/drawing/2014/main" id="{91F8EF4E-08FB-42E9-A3BE-128EE729F8BF}"/>
                </a:ext>
              </a:extLst>
            </p:cNvPr>
            <p:cNvSpPr/>
            <p:nvPr/>
          </p:nvSpPr>
          <p:spPr>
            <a:xfrm>
              <a:off x="285450" y="463879"/>
              <a:ext cx="18272457" cy="961722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7" name="object 5">
              <a:extLst>
                <a:ext uri="{FF2B5EF4-FFF2-40B4-BE49-F238E27FC236}">
                  <a16:creationId xmlns="" xmlns:a16="http://schemas.microsoft.com/office/drawing/2014/main" id="{0B58A285-AB76-4D52-BB12-B9F3645D6154}"/>
                </a:ext>
              </a:extLst>
            </p:cNvPr>
            <p:cNvSpPr/>
            <p:nvPr/>
          </p:nvSpPr>
          <p:spPr>
            <a:xfrm>
              <a:off x="2024748" y="7277262"/>
              <a:ext cx="2057981" cy="274857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1625450">
            <a:off x="1856285" y="7713965"/>
            <a:ext cx="1286794" cy="2775438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0093" y="1790700"/>
            <a:ext cx="11432267" cy="6428121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 rot="651185">
            <a:off x="13095243" y="7780928"/>
            <a:ext cx="2021343" cy="169228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191000" y="651187"/>
            <a:ext cx="4993428" cy="523220"/>
          </a:xfrm>
          <a:prstGeom prst="rect">
            <a:avLst/>
          </a:prstGeom>
          <a:solidFill>
            <a:srgbClr val="FFC000"/>
          </a:solidFill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latin typeface="Bakso Sapi"/>
              </a:rPr>
              <a:t>SCREENSHOOT CODINGAN</a:t>
            </a:r>
            <a:endParaRPr lang="en-US" sz="2800" b="1" dirty="0">
              <a:latin typeface="Bakso Sap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9E26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479626" y="77308"/>
            <a:ext cx="17427374" cy="10217312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7200899" y="8331967"/>
            <a:ext cx="3954346" cy="1083769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2979" y="2039961"/>
            <a:ext cx="11190187" cy="629200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8571022" y="583466"/>
            <a:ext cx="1175565" cy="164101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4104067" y="569182"/>
            <a:ext cx="2202734" cy="2194724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752600" y="252095"/>
            <a:ext cx="2834051" cy="282889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C0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34355" y="1066800"/>
            <a:ext cx="4078287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-1" y="1181711"/>
            <a:ext cx="4077393" cy="4114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533400" y="419100"/>
            <a:ext cx="17449800" cy="9525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277709" y="4330904"/>
            <a:ext cx="1521972" cy="1701391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2213503" y="5796962"/>
            <a:ext cx="1037622" cy="1159944"/>
          </a:xfrm>
          <a:prstGeom prst="rect">
            <a:avLst/>
          </a:prstGeom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2207209"/>
            <a:ext cx="11544300" cy="6491116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1676400" y="1138599"/>
            <a:ext cx="7315200" cy="139653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9258300" y="1126904"/>
            <a:ext cx="7315200" cy="1396538"/>
          </a:xfrm>
          <a:prstGeom prst="rect">
            <a:avLst/>
          </a:prstGeom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68600" y="4325732"/>
            <a:ext cx="1517650" cy="1706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5189803" y="5796962"/>
            <a:ext cx="1037622" cy="115994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7D87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object 3">
            <a:extLst>
              <a:ext uri="{FF2B5EF4-FFF2-40B4-BE49-F238E27FC236}">
                <a16:creationId xmlns="" xmlns:a16="http://schemas.microsoft.com/office/drawing/2014/main" id="{50495FE7-9A8D-43E8-B7CA-59F9DABCE4AD}"/>
              </a:ext>
            </a:extLst>
          </p:cNvPr>
          <p:cNvGrpSpPr/>
          <p:nvPr/>
        </p:nvGrpSpPr>
        <p:grpSpPr>
          <a:xfrm>
            <a:off x="457200" y="143233"/>
            <a:ext cx="17983200" cy="9878209"/>
            <a:chOff x="4477298" y="6692"/>
            <a:chExt cx="11793711" cy="9878209"/>
          </a:xfrm>
        </p:grpSpPr>
        <p:sp>
          <p:nvSpPr>
            <p:cNvPr id="6" name="object 4">
              <a:extLst>
                <a:ext uri="{FF2B5EF4-FFF2-40B4-BE49-F238E27FC236}">
                  <a16:creationId xmlns="" xmlns:a16="http://schemas.microsoft.com/office/drawing/2014/main" id="{CF4F4E95-0E80-46BF-821D-36FA3812DD96}"/>
                </a:ext>
              </a:extLst>
            </p:cNvPr>
            <p:cNvSpPr/>
            <p:nvPr/>
          </p:nvSpPr>
          <p:spPr>
            <a:xfrm>
              <a:off x="4477298" y="344487"/>
              <a:ext cx="9334500" cy="9335770"/>
            </a:xfrm>
            <a:custGeom>
              <a:avLst/>
              <a:gdLst/>
              <a:ahLst/>
              <a:cxnLst/>
              <a:rect l="l" t="t" r="r" b="b"/>
              <a:pathLst>
                <a:path w="9334500" h="9335770">
                  <a:moveTo>
                    <a:pt x="8238673" y="9335745"/>
                  </a:moveTo>
                  <a:lnTo>
                    <a:pt x="1095821" y="9335745"/>
                  </a:lnTo>
                  <a:lnTo>
                    <a:pt x="1046989" y="9334672"/>
                  </a:lnTo>
                  <a:lnTo>
                    <a:pt x="998707" y="9331484"/>
                  </a:lnTo>
                  <a:lnTo>
                    <a:pt x="951018" y="9326227"/>
                  </a:lnTo>
                  <a:lnTo>
                    <a:pt x="903967" y="9318945"/>
                  </a:lnTo>
                  <a:lnTo>
                    <a:pt x="857597" y="9309684"/>
                  </a:lnTo>
                  <a:lnTo>
                    <a:pt x="811955" y="9298490"/>
                  </a:lnTo>
                  <a:lnTo>
                    <a:pt x="767084" y="9285407"/>
                  </a:lnTo>
                  <a:lnTo>
                    <a:pt x="723028" y="9270481"/>
                  </a:lnTo>
                  <a:lnTo>
                    <a:pt x="679832" y="9253758"/>
                  </a:lnTo>
                  <a:lnTo>
                    <a:pt x="637541" y="9235282"/>
                  </a:lnTo>
                  <a:lnTo>
                    <a:pt x="596198" y="9215099"/>
                  </a:lnTo>
                  <a:lnTo>
                    <a:pt x="555850" y="9193255"/>
                  </a:lnTo>
                  <a:lnTo>
                    <a:pt x="516538" y="9169795"/>
                  </a:lnTo>
                  <a:lnTo>
                    <a:pt x="478310" y="9144763"/>
                  </a:lnTo>
                  <a:lnTo>
                    <a:pt x="441207" y="9118206"/>
                  </a:lnTo>
                  <a:lnTo>
                    <a:pt x="405277" y="9090169"/>
                  </a:lnTo>
                  <a:lnTo>
                    <a:pt x="370561" y="9060697"/>
                  </a:lnTo>
                  <a:lnTo>
                    <a:pt x="337106" y="9029836"/>
                  </a:lnTo>
                  <a:lnTo>
                    <a:pt x="304955" y="8997630"/>
                  </a:lnTo>
                  <a:lnTo>
                    <a:pt x="274154" y="8964126"/>
                  </a:lnTo>
                  <a:lnTo>
                    <a:pt x="244746" y="8929368"/>
                  </a:lnTo>
                  <a:lnTo>
                    <a:pt x="216775" y="8893402"/>
                  </a:lnTo>
                  <a:lnTo>
                    <a:pt x="190288" y="8856273"/>
                  </a:lnTo>
                  <a:lnTo>
                    <a:pt x="165327" y="8818027"/>
                  </a:lnTo>
                  <a:lnTo>
                    <a:pt x="141937" y="8778709"/>
                  </a:lnTo>
                  <a:lnTo>
                    <a:pt x="120163" y="8738364"/>
                  </a:lnTo>
                  <a:lnTo>
                    <a:pt x="100049" y="8697038"/>
                  </a:lnTo>
                  <a:lnTo>
                    <a:pt x="81640" y="8654775"/>
                  </a:lnTo>
                  <a:lnTo>
                    <a:pt x="64979" y="8611622"/>
                  </a:lnTo>
                  <a:lnTo>
                    <a:pt x="50113" y="8567624"/>
                  </a:lnTo>
                  <a:lnTo>
                    <a:pt x="37084" y="8522826"/>
                  </a:lnTo>
                  <a:lnTo>
                    <a:pt x="25938" y="8477273"/>
                  </a:lnTo>
                  <a:lnTo>
                    <a:pt x="16719" y="8431011"/>
                  </a:lnTo>
                  <a:lnTo>
                    <a:pt x="9471" y="8384085"/>
                  </a:lnTo>
                  <a:lnTo>
                    <a:pt x="4239" y="8336540"/>
                  </a:lnTo>
                  <a:lnTo>
                    <a:pt x="1067" y="8288423"/>
                  </a:lnTo>
                  <a:lnTo>
                    <a:pt x="0" y="8239777"/>
                  </a:lnTo>
                  <a:lnTo>
                    <a:pt x="0" y="1095967"/>
                  </a:lnTo>
                  <a:lnTo>
                    <a:pt x="1067" y="1047130"/>
                  </a:lnTo>
                  <a:lnTo>
                    <a:pt x="4239" y="998841"/>
                  </a:lnTo>
                  <a:lnTo>
                    <a:pt x="9471" y="951145"/>
                  </a:lnTo>
                  <a:lnTo>
                    <a:pt x="16719" y="904088"/>
                  </a:lnTo>
                  <a:lnTo>
                    <a:pt x="25938" y="857712"/>
                  </a:lnTo>
                  <a:lnTo>
                    <a:pt x="37084" y="812064"/>
                  </a:lnTo>
                  <a:lnTo>
                    <a:pt x="50113" y="767186"/>
                  </a:lnTo>
                  <a:lnTo>
                    <a:pt x="64979" y="723125"/>
                  </a:lnTo>
                  <a:lnTo>
                    <a:pt x="81640" y="679923"/>
                  </a:lnTo>
                  <a:lnTo>
                    <a:pt x="100049" y="637626"/>
                  </a:lnTo>
                  <a:lnTo>
                    <a:pt x="120163" y="596278"/>
                  </a:lnTo>
                  <a:lnTo>
                    <a:pt x="141937" y="555924"/>
                  </a:lnTo>
                  <a:lnTo>
                    <a:pt x="165327" y="516608"/>
                  </a:lnTo>
                  <a:lnTo>
                    <a:pt x="190288" y="478374"/>
                  </a:lnTo>
                  <a:lnTo>
                    <a:pt x="216775" y="441267"/>
                  </a:lnTo>
                  <a:lnTo>
                    <a:pt x="244746" y="405331"/>
                  </a:lnTo>
                  <a:lnTo>
                    <a:pt x="274154" y="370611"/>
                  </a:lnTo>
                  <a:lnTo>
                    <a:pt x="304955" y="337151"/>
                  </a:lnTo>
                  <a:lnTo>
                    <a:pt x="337106" y="304996"/>
                  </a:lnTo>
                  <a:lnTo>
                    <a:pt x="370561" y="274191"/>
                  </a:lnTo>
                  <a:lnTo>
                    <a:pt x="405277" y="244778"/>
                  </a:lnTo>
                  <a:lnTo>
                    <a:pt x="441207" y="216805"/>
                  </a:lnTo>
                  <a:lnTo>
                    <a:pt x="478310" y="190313"/>
                  </a:lnTo>
                  <a:lnTo>
                    <a:pt x="516538" y="165349"/>
                  </a:lnTo>
                  <a:lnTo>
                    <a:pt x="555850" y="141956"/>
                  </a:lnTo>
                  <a:lnTo>
                    <a:pt x="596198" y="120179"/>
                  </a:lnTo>
                  <a:lnTo>
                    <a:pt x="637541" y="100062"/>
                  </a:lnTo>
                  <a:lnTo>
                    <a:pt x="679832" y="81650"/>
                  </a:lnTo>
                  <a:lnTo>
                    <a:pt x="723028" y="64988"/>
                  </a:lnTo>
                  <a:lnTo>
                    <a:pt x="767084" y="50119"/>
                  </a:lnTo>
                  <a:lnTo>
                    <a:pt x="811955" y="37089"/>
                  </a:lnTo>
                  <a:lnTo>
                    <a:pt x="857597" y="25941"/>
                  </a:lnTo>
                  <a:lnTo>
                    <a:pt x="903967" y="16721"/>
                  </a:lnTo>
                  <a:lnTo>
                    <a:pt x="951018" y="9472"/>
                  </a:lnTo>
                  <a:lnTo>
                    <a:pt x="998707" y="4239"/>
                  </a:lnTo>
                  <a:lnTo>
                    <a:pt x="1046989" y="1067"/>
                  </a:lnTo>
                  <a:lnTo>
                    <a:pt x="1095821" y="0"/>
                  </a:lnTo>
                  <a:lnTo>
                    <a:pt x="8236171" y="0"/>
                  </a:lnTo>
                  <a:lnTo>
                    <a:pt x="8285002" y="1067"/>
                  </a:lnTo>
                  <a:lnTo>
                    <a:pt x="8333285" y="4239"/>
                  </a:lnTo>
                  <a:lnTo>
                    <a:pt x="8380975" y="9472"/>
                  </a:lnTo>
                  <a:lnTo>
                    <a:pt x="8428028" y="16721"/>
                  </a:lnTo>
                  <a:lnTo>
                    <a:pt x="8474400" y="25941"/>
                  </a:lnTo>
                  <a:lnTo>
                    <a:pt x="8520047" y="37089"/>
                  </a:lnTo>
                  <a:lnTo>
                    <a:pt x="8564925" y="50119"/>
                  </a:lnTo>
                  <a:lnTo>
                    <a:pt x="8608989" y="64988"/>
                  </a:lnTo>
                  <a:lnTo>
                    <a:pt x="8652195" y="81650"/>
                  </a:lnTo>
                  <a:lnTo>
                    <a:pt x="8694500" y="100062"/>
                  </a:lnTo>
                  <a:lnTo>
                    <a:pt x="8735859" y="120179"/>
                  </a:lnTo>
                  <a:lnTo>
                    <a:pt x="8776227" y="141956"/>
                  </a:lnTo>
                  <a:lnTo>
                    <a:pt x="8815561" y="165349"/>
                  </a:lnTo>
                  <a:lnTo>
                    <a:pt x="8853817" y="190313"/>
                  </a:lnTo>
                  <a:lnTo>
                    <a:pt x="8890951" y="216805"/>
                  </a:lnTo>
                  <a:lnTo>
                    <a:pt x="8926917" y="244778"/>
                  </a:lnTo>
                  <a:lnTo>
                    <a:pt x="8961673" y="274191"/>
                  </a:lnTo>
                  <a:lnTo>
                    <a:pt x="8995173" y="304996"/>
                  </a:lnTo>
                  <a:lnTo>
                    <a:pt x="9027375" y="337151"/>
                  </a:lnTo>
                  <a:lnTo>
                    <a:pt x="9058233" y="370611"/>
                  </a:lnTo>
                  <a:lnTo>
                    <a:pt x="9087703" y="405331"/>
                  </a:lnTo>
                  <a:lnTo>
                    <a:pt x="9115742" y="441267"/>
                  </a:lnTo>
                  <a:lnTo>
                    <a:pt x="9142305" y="478374"/>
                  </a:lnTo>
                  <a:lnTo>
                    <a:pt x="9167348" y="516608"/>
                  </a:lnTo>
                  <a:lnTo>
                    <a:pt x="9190826" y="555924"/>
                  </a:lnTo>
                  <a:lnTo>
                    <a:pt x="9212697" y="596278"/>
                  </a:lnTo>
                  <a:lnTo>
                    <a:pt x="9232915" y="637626"/>
                  </a:lnTo>
                  <a:lnTo>
                    <a:pt x="9251436" y="679923"/>
                  </a:lnTo>
                  <a:lnTo>
                    <a:pt x="9268217" y="723125"/>
                  </a:lnTo>
                  <a:lnTo>
                    <a:pt x="9283212" y="767186"/>
                  </a:lnTo>
                  <a:lnTo>
                    <a:pt x="9296379" y="812064"/>
                  </a:lnTo>
                  <a:lnTo>
                    <a:pt x="9307672" y="857712"/>
                  </a:lnTo>
                  <a:lnTo>
                    <a:pt x="9317048" y="904088"/>
                  </a:lnTo>
                  <a:lnTo>
                    <a:pt x="9324462" y="951145"/>
                  </a:lnTo>
                  <a:lnTo>
                    <a:pt x="9329870" y="998841"/>
                  </a:lnTo>
                  <a:lnTo>
                    <a:pt x="9333229" y="1047130"/>
                  </a:lnTo>
                  <a:lnTo>
                    <a:pt x="9334494" y="1095967"/>
                  </a:lnTo>
                  <a:lnTo>
                    <a:pt x="9334494" y="8239777"/>
                  </a:lnTo>
                  <a:lnTo>
                    <a:pt x="9333421" y="8288615"/>
                  </a:lnTo>
                  <a:lnTo>
                    <a:pt x="9330234" y="8336903"/>
                  </a:lnTo>
                  <a:lnTo>
                    <a:pt x="9324977" y="8384599"/>
                  </a:lnTo>
                  <a:lnTo>
                    <a:pt x="9317696" y="8431657"/>
                  </a:lnTo>
                  <a:lnTo>
                    <a:pt x="9308437" y="8478032"/>
                  </a:lnTo>
                  <a:lnTo>
                    <a:pt x="9297244" y="8523680"/>
                  </a:lnTo>
                  <a:lnTo>
                    <a:pt x="9284163" y="8568558"/>
                  </a:lnTo>
                  <a:lnTo>
                    <a:pt x="9269239" y="8612620"/>
                  </a:lnTo>
                  <a:lnTo>
                    <a:pt x="9252518" y="8655821"/>
                  </a:lnTo>
                  <a:lnTo>
                    <a:pt x="9234044" y="8698118"/>
                  </a:lnTo>
                  <a:lnTo>
                    <a:pt x="9213864" y="8739466"/>
                  </a:lnTo>
                  <a:lnTo>
                    <a:pt x="9192023" y="8779820"/>
                  </a:lnTo>
                  <a:lnTo>
                    <a:pt x="9168566" y="8819137"/>
                  </a:lnTo>
                  <a:lnTo>
                    <a:pt x="9143538" y="8857371"/>
                  </a:lnTo>
                  <a:lnTo>
                    <a:pt x="9116984" y="8894478"/>
                  </a:lnTo>
                  <a:lnTo>
                    <a:pt x="9088951" y="8930413"/>
                  </a:lnTo>
                  <a:lnTo>
                    <a:pt x="9059483" y="8965133"/>
                  </a:lnTo>
                  <a:lnTo>
                    <a:pt x="9028626" y="8998593"/>
                  </a:lnTo>
                  <a:lnTo>
                    <a:pt x="8996424" y="9030748"/>
                  </a:lnTo>
                  <a:lnTo>
                    <a:pt x="8962924" y="9061554"/>
                  </a:lnTo>
                  <a:lnTo>
                    <a:pt x="8928171" y="9090966"/>
                  </a:lnTo>
                  <a:lnTo>
                    <a:pt x="8892210" y="9118940"/>
                  </a:lnTo>
                  <a:lnTo>
                    <a:pt x="8855086" y="9145431"/>
                  </a:lnTo>
                  <a:lnTo>
                    <a:pt x="8816845" y="9170396"/>
                  </a:lnTo>
                  <a:lnTo>
                    <a:pt x="8777532" y="9193789"/>
                  </a:lnTo>
                  <a:lnTo>
                    <a:pt x="8737193" y="9215566"/>
                  </a:lnTo>
                  <a:lnTo>
                    <a:pt x="8695872" y="9235682"/>
                  </a:lnTo>
                  <a:lnTo>
                    <a:pt x="8653615" y="9254094"/>
                  </a:lnTo>
                  <a:lnTo>
                    <a:pt x="8610468" y="9270756"/>
                  </a:lnTo>
                  <a:lnTo>
                    <a:pt x="8566476" y="9285625"/>
                  </a:lnTo>
                  <a:lnTo>
                    <a:pt x="8521684" y="9298655"/>
                  </a:lnTo>
                  <a:lnTo>
                    <a:pt x="8476137" y="9309803"/>
                  </a:lnTo>
                  <a:lnTo>
                    <a:pt x="8429881" y="9319023"/>
                  </a:lnTo>
                  <a:lnTo>
                    <a:pt x="8382961" y="9326272"/>
                  </a:lnTo>
                  <a:lnTo>
                    <a:pt x="8335423" y="9331505"/>
                  </a:lnTo>
                  <a:lnTo>
                    <a:pt x="8287312" y="9334677"/>
                  </a:lnTo>
                  <a:lnTo>
                    <a:pt x="8238673" y="9335745"/>
                  </a:lnTo>
                  <a:close/>
                </a:path>
              </a:pathLst>
            </a:custGeom>
            <a:solidFill>
              <a:srgbClr val="EC1D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5">
              <a:extLst>
                <a:ext uri="{FF2B5EF4-FFF2-40B4-BE49-F238E27FC236}">
                  <a16:creationId xmlns="" xmlns:a16="http://schemas.microsoft.com/office/drawing/2014/main" id="{21A7F057-7682-4675-B976-E99E6E3DACF8}"/>
                </a:ext>
              </a:extLst>
            </p:cNvPr>
            <p:cNvSpPr/>
            <p:nvPr/>
          </p:nvSpPr>
          <p:spPr>
            <a:xfrm>
              <a:off x="4865089" y="732330"/>
              <a:ext cx="8559165" cy="8560435"/>
            </a:xfrm>
            <a:custGeom>
              <a:avLst/>
              <a:gdLst/>
              <a:ahLst/>
              <a:cxnLst/>
              <a:rect l="l" t="t" r="r" b="b"/>
              <a:pathLst>
                <a:path w="8559165" h="8560435">
                  <a:moveTo>
                    <a:pt x="7850882" y="8560060"/>
                  </a:moveTo>
                  <a:lnTo>
                    <a:pt x="708030" y="8560060"/>
                  </a:lnTo>
                  <a:lnTo>
                    <a:pt x="659639" y="8558422"/>
                  </a:lnTo>
                  <a:lnTo>
                    <a:pt x="612110" y="8553581"/>
                  </a:lnTo>
                  <a:lnTo>
                    <a:pt x="565550" y="8545643"/>
                  </a:lnTo>
                  <a:lnTo>
                    <a:pt x="520065" y="8534713"/>
                  </a:lnTo>
                  <a:lnTo>
                    <a:pt x="475761" y="8520899"/>
                  </a:lnTo>
                  <a:lnTo>
                    <a:pt x="432746" y="8504307"/>
                  </a:lnTo>
                  <a:lnTo>
                    <a:pt x="391124" y="8485044"/>
                  </a:lnTo>
                  <a:lnTo>
                    <a:pt x="351003" y="8463215"/>
                  </a:lnTo>
                  <a:lnTo>
                    <a:pt x="312490" y="8438927"/>
                  </a:lnTo>
                  <a:lnTo>
                    <a:pt x="275689" y="8412287"/>
                  </a:lnTo>
                  <a:lnTo>
                    <a:pt x="240709" y="8383402"/>
                  </a:lnTo>
                  <a:lnTo>
                    <a:pt x="207655" y="8352376"/>
                  </a:lnTo>
                  <a:lnTo>
                    <a:pt x="176634" y="8319318"/>
                  </a:lnTo>
                  <a:lnTo>
                    <a:pt x="147752" y="8284333"/>
                  </a:lnTo>
                  <a:lnTo>
                    <a:pt x="121116" y="8247528"/>
                  </a:lnTo>
                  <a:lnTo>
                    <a:pt x="96831" y="8209009"/>
                  </a:lnTo>
                  <a:lnTo>
                    <a:pt x="75005" y="8168883"/>
                  </a:lnTo>
                  <a:lnTo>
                    <a:pt x="55744" y="8127256"/>
                  </a:lnTo>
                  <a:lnTo>
                    <a:pt x="39155" y="8084234"/>
                  </a:lnTo>
                  <a:lnTo>
                    <a:pt x="25343" y="8039924"/>
                  </a:lnTo>
                  <a:lnTo>
                    <a:pt x="14415" y="7994433"/>
                  </a:lnTo>
                  <a:lnTo>
                    <a:pt x="6477" y="7947867"/>
                  </a:lnTo>
                  <a:lnTo>
                    <a:pt x="1637" y="7900332"/>
                  </a:lnTo>
                  <a:lnTo>
                    <a:pt x="0" y="7851934"/>
                  </a:lnTo>
                  <a:lnTo>
                    <a:pt x="0" y="708125"/>
                  </a:lnTo>
                  <a:lnTo>
                    <a:pt x="1637" y="659727"/>
                  </a:lnTo>
                  <a:lnTo>
                    <a:pt x="6477" y="612192"/>
                  </a:lnTo>
                  <a:lnTo>
                    <a:pt x="14415" y="565626"/>
                  </a:lnTo>
                  <a:lnTo>
                    <a:pt x="25343" y="520135"/>
                  </a:lnTo>
                  <a:lnTo>
                    <a:pt x="39155" y="475825"/>
                  </a:lnTo>
                  <a:lnTo>
                    <a:pt x="55744" y="432804"/>
                  </a:lnTo>
                  <a:lnTo>
                    <a:pt x="75005" y="391177"/>
                  </a:lnTo>
                  <a:lnTo>
                    <a:pt x="96831" y="351050"/>
                  </a:lnTo>
                  <a:lnTo>
                    <a:pt x="121116" y="312531"/>
                  </a:lnTo>
                  <a:lnTo>
                    <a:pt x="147752" y="275726"/>
                  </a:lnTo>
                  <a:lnTo>
                    <a:pt x="176634" y="240741"/>
                  </a:lnTo>
                  <a:lnTo>
                    <a:pt x="207655" y="207683"/>
                  </a:lnTo>
                  <a:lnTo>
                    <a:pt x="240709" y="176658"/>
                  </a:lnTo>
                  <a:lnTo>
                    <a:pt x="275689" y="147772"/>
                  </a:lnTo>
                  <a:lnTo>
                    <a:pt x="312490" y="121132"/>
                  </a:lnTo>
                  <a:lnTo>
                    <a:pt x="351003" y="96844"/>
                  </a:lnTo>
                  <a:lnTo>
                    <a:pt x="391124" y="75015"/>
                  </a:lnTo>
                  <a:lnTo>
                    <a:pt x="432746" y="55752"/>
                  </a:lnTo>
                  <a:lnTo>
                    <a:pt x="475761" y="39160"/>
                  </a:lnTo>
                  <a:lnTo>
                    <a:pt x="520065" y="25346"/>
                  </a:lnTo>
                  <a:lnTo>
                    <a:pt x="565550" y="14417"/>
                  </a:lnTo>
                  <a:lnTo>
                    <a:pt x="612110" y="6478"/>
                  </a:lnTo>
                  <a:lnTo>
                    <a:pt x="659639" y="1637"/>
                  </a:lnTo>
                  <a:lnTo>
                    <a:pt x="708030" y="0"/>
                  </a:lnTo>
                  <a:lnTo>
                    <a:pt x="7848380" y="0"/>
                  </a:lnTo>
                  <a:lnTo>
                    <a:pt x="7896771" y="1637"/>
                  </a:lnTo>
                  <a:lnTo>
                    <a:pt x="7944301" y="6478"/>
                  </a:lnTo>
                  <a:lnTo>
                    <a:pt x="7990865" y="14417"/>
                  </a:lnTo>
                  <a:lnTo>
                    <a:pt x="8036357" y="25346"/>
                  </a:lnTo>
                  <a:lnTo>
                    <a:pt x="8080671" y="39160"/>
                  </a:lnTo>
                  <a:lnTo>
                    <a:pt x="8123704" y="55752"/>
                  </a:lnTo>
                  <a:lnTo>
                    <a:pt x="8165348" y="75015"/>
                  </a:lnTo>
                  <a:lnTo>
                    <a:pt x="8205500" y="96844"/>
                  </a:lnTo>
                  <a:lnTo>
                    <a:pt x="8244053" y="121132"/>
                  </a:lnTo>
                  <a:lnTo>
                    <a:pt x="8280902" y="147772"/>
                  </a:lnTo>
                  <a:lnTo>
                    <a:pt x="8315942" y="176658"/>
                  </a:lnTo>
                  <a:lnTo>
                    <a:pt x="8349068" y="207683"/>
                  </a:lnTo>
                  <a:lnTo>
                    <a:pt x="8380174" y="240741"/>
                  </a:lnTo>
                  <a:lnTo>
                    <a:pt x="8409155" y="275726"/>
                  </a:lnTo>
                  <a:lnTo>
                    <a:pt x="8435905" y="312531"/>
                  </a:lnTo>
                  <a:lnTo>
                    <a:pt x="8460320" y="351050"/>
                  </a:lnTo>
                  <a:lnTo>
                    <a:pt x="8482294" y="391177"/>
                  </a:lnTo>
                  <a:lnTo>
                    <a:pt x="8501721" y="432804"/>
                  </a:lnTo>
                  <a:lnTo>
                    <a:pt x="8518497" y="475825"/>
                  </a:lnTo>
                  <a:lnTo>
                    <a:pt x="8532515" y="520135"/>
                  </a:lnTo>
                  <a:lnTo>
                    <a:pt x="8543672" y="565626"/>
                  </a:lnTo>
                  <a:lnTo>
                    <a:pt x="8551860" y="612192"/>
                  </a:lnTo>
                  <a:lnTo>
                    <a:pt x="8556975" y="659727"/>
                  </a:lnTo>
                  <a:lnTo>
                    <a:pt x="8558913" y="708125"/>
                  </a:lnTo>
                  <a:lnTo>
                    <a:pt x="8558913" y="7851934"/>
                  </a:lnTo>
                  <a:lnTo>
                    <a:pt x="8557275" y="7900332"/>
                  </a:lnTo>
                  <a:lnTo>
                    <a:pt x="8552435" y="7947867"/>
                  </a:lnTo>
                  <a:lnTo>
                    <a:pt x="8544497" y="7994433"/>
                  </a:lnTo>
                  <a:lnTo>
                    <a:pt x="8533569" y="8039924"/>
                  </a:lnTo>
                  <a:lnTo>
                    <a:pt x="8519757" y="8084234"/>
                  </a:lnTo>
                  <a:lnTo>
                    <a:pt x="8503168" y="8127256"/>
                  </a:lnTo>
                  <a:lnTo>
                    <a:pt x="8483907" y="8168883"/>
                  </a:lnTo>
                  <a:lnTo>
                    <a:pt x="8462081" y="8209009"/>
                  </a:lnTo>
                  <a:lnTo>
                    <a:pt x="8437796" y="8247528"/>
                  </a:lnTo>
                  <a:lnTo>
                    <a:pt x="8411160" y="8284333"/>
                  </a:lnTo>
                  <a:lnTo>
                    <a:pt x="8382278" y="8319318"/>
                  </a:lnTo>
                  <a:lnTo>
                    <a:pt x="8351257" y="8352376"/>
                  </a:lnTo>
                  <a:lnTo>
                    <a:pt x="8318203" y="8383402"/>
                  </a:lnTo>
                  <a:lnTo>
                    <a:pt x="8283223" y="8412287"/>
                  </a:lnTo>
                  <a:lnTo>
                    <a:pt x="8246423" y="8438927"/>
                  </a:lnTo>
                  <a:lnTo>
                    <a:pt x="8207909" y="8463215"/>
                  </a:lnTo>
                  <a:lnTo>
                    <a:pt x="8167788" y="8485044"/>
                  </a:lnTo>
                  <a:lnTo>
                    <a:pt x="8126166" y="8504307"/>
                  </a:lnTo>
                  <a:lnTo>
                    <a:pt x="8083151" y="8520899"/>
                  </a:lnTo>
                  <a:lnTo>
                    <a:pt x="8038847" y="8534713"/>
                  </a:lnTo>
                  <a:lnTo>
                    <a:pt x="7993362" y="8545643"/>
                  </a:lnTo>
                  <a:lnTo>
                    <a:pt x="7946802" y="8553581"/>
                  </a:lnTo>
                  <a:lnTo>
                    <a:pt x="7899273" y="8558422"/>
                  </a:lnTo>
                  <a:lnTo>
                    <a:pt x="7850882" y="856006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6">
              <a:extLst>
                <a:ext uri="{FF2B5EF4-FFF2-40B4-BE49-F238E27FC236}">
                  <a16:creationId xmlns="" xmlns:a16="http://schemas.microsoft.com/office/drawing/2014/main" id="{4B593480-E497-4ACE-98C9-50E00D02CC17}"/>
                </a:ext>
              </a:extLst>
            </p:cNvPr>
            <p:cNvSpPr/>
            <p:nvPr/>
          </p:nvSpPr>
          <p:spPr>
            <a:xfrm>
              <a:off x="5395481" y="2821685"/>
              <a:ext cx="7496175" cy="4894580"/>
            </a:xfrm>
            <a:custGeom>
              <a:avLst/>
              <a:gdLst/>
              <a:ahLst/>
              <a:cxnLst/>
              <a:rect l="l" t="t" r="r" b="b"/>
              <a:pathLst>
                <a:path w="7496175" h="4894580">
                  <a:moveTo>
                    <a:pt x="7495616" y="4871796"/>
                  </a:moveTo>
                  <a:lnTo>
                    <a:pt x="0" y="4871796"/>
                  </a:lnTo>
                  <a:lnTo>
                    <a:pt x="0" y="4894313"/>
                  </a:lnTo>
                  <a:lnTo>
                    <a:pt x="7495616" y="4894313"/>
                  </a:lnTo>
                  <a:lnTo>
                    <a:pt x="7495616" y="4871796"/>
                  </a:lnTo>
                  <a:close/>
                </a:path>
                <a:path w="7496175" h="4894580">
                  <a:moveTo>
                    <a:pt x="7495616" y="3895941"/>
                  </a:moveTo>
                  <a:lnTo>
                    <a:pt x="0" y="3895941"/>
                  </a:lnTo>
                  <a:lnTo>
                    <a:pt x="0" y="3918458"/>
                  </a:lnTo>
                  <a:lnTo>
                    <a:pt x="7495616" y="3918458"/>
                  </a:lnTo>
                  <a:lnTo>
                    <a:pt x="7495616" y="3895941"/>
                  </a:lnTo>
                  <a:close/>
                </a:path>
                <a:path w="7496175" h="4894580">
                  <a:moveTo>
                    <a:pt x="7495616" y="2922574"/>
                  </a:moveTo>
                  <a:lnTo>
                    <a:pt x="0" y="2922574"/>
                  </a:lnTo>
                  <a:lnTo>
                    <a:pt x="0" y="2945092"/>
                  </a:lnTo>
                  <a:lnTo>
                    <a:pt x="7495616" y="2945092"/>
                  </a:lnTo>
                  <a:lnTo>
                    <a:pt x="7495616" y="2922574"/>
                  </a:lnTo>
                  <a:close/>
                </a:path>
                <a:path w="7496175" h="4894580">
                  <a:moveTo>
                    <a:pt x="7495616" y="1949221"/>
                  </a:moveTo>
                  <a:lnTo>
                    <a:pt x="0" y="1949221"/>
                  </a:lnTo>
                  <a:lnTo>
                    <a:pt x="0" y="1971738"/>
                  </a:lnTo>
                  <a:lnTo>
                    <a:pt x="7495616" y="1971738"/>
                  </a:lnTo>
                  <a:lnTo>
                    <a:pt x="7495616" y="1949221"/>
                  </a:lnTo>
                  <a:close/>
                </a:path>
                <a:path w="7496175" h="4894580">
                  <a:moveTo>
                    <a:pt x="7495616" y="973353"/>
                  </a:moveTo>
                  <a:lnTo>
                    <a:pt x="0" y="973353"/>
                  </a:lnTo>
                  <a:lnTo>
                    <a:pt x="0" y="995870"/>
                  </a:lnTo>
                  <a:lnTo>
                    <a:pt x="7495616" y="995870"/>
                  </a:lnTo>
                  <a:lnTo>
                    <a:pt x="7495616" y="973353"/>
                  </a:lnTo>
                  <a:close/>
                </a:path>
                <a:path w="7496175" h="4894580">
                  <a:moveTo>
                    <a:pt x="7495616" y="0"/>
                  </a:moveTo>
                  <a:lnTo>
                    <a:pt x="0" y="0"/>
                  </a:lnTo>
                  <a:lnTo>
                    <a:pt x="0" y="22517"/>
                  </a:lnTo>
                  <a:lnTo>
                    <a:pt x="7495616" y="22517"/>
                  </a:lnTo>
                  <a:lnTo>
                    <a:pt x="7495616" y="0"/>
                  </a:lnTo>
                  <a:close/>
                </a:path>
              </a:pathLst>
            </a:custGeom>
            <a:solidFill>
              <a:srgbClr val="2F2F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7">
              <a:extLst>
                <a:ext uri="{FF2B5EF4-FFF2-40B4-BE49-F238E27FC236}">
                  <a16:creationId xmlns="" xmlns:a16="http://schemas.microsoft.com/office/drawing/2014/main" id="{C1A3BFDD-05A9-4930-9220-9156E2A6AD44}"/>
                </a:ext>
              </a:extLst>
            </p:cNvPr>
            <p:cNvSpPr/>
            <p:nvPr/>
          </p:nvSpPr>
          <p:spPr>
            <a:xfrm>
              <a:off x="5550598" y="6692"/>
              <a:ext cx="7185659" cy="1278890"/>
            </a:xfrm>
            <a:custGeom>
              <a:avLst/>
              <a:gdLst/>
              <a:ahLst/>
              <a:cxnLst/>
              <a:rect l="l" t="t" r="r" b="b"/>
              <a:pathLst>
                <a:path w="7185659" h="1278890">
                  <a:moveTo>
                    <a:pt x="455333" y="227698"/>
                  </a:moveTo>
                  <a:lnTo>
                    <a:pt x="449973" y="182003"/>
                  </a:lnTo>
                  <a:lnTo>
                    <a:pt x="436295" y="139344"/>
                  </a:lnTo>
                  <a:lnTo>
                    <a:pt x="415188" y="100672"/>
                  </a:lnTo>
                  <a:lnTo>
                    <a:pt x="387477" y="66941"/>
                  </a:lnTo>
                  <a:lnTo>
                    <a:pt x="354012" y="39065"/>
                  </a:lnTo>
                  <a:lnTo>
                    <a:pt x="315658" y="17983"/>
                  </a:lnTo>
                  <a:lnTo>
                    <a:pt x="273265" y="4660"/>
                  </a:lnTo>
                  <a:lnTo>
                    <a:pt x="227672" y="0"/>
                  </a:lnTo>
                  <a:lnTo>
                    <a:pt x="181965" y="4660"/>
                  </a:lnTo>
                  <a:lnTo>
                    <a:pt x="139319" y="17983"/>
                  </a:lnTo>
                  <a:lnTo>
                    <a:pt x="100660" y="39065"/>
                  </a:lnTo>
                  <a:lnTo>
                    <a:pt x="66929" y="66941"/>
                  </a:lnTo>
                  <a:lnTo>
                    <a:pt x="39052" y="100672"/>
                  </a:lnTo>
                  <a:lnTo>
                    <a:pt x="17983" y="139344"/>
                  </a:lnTo>
                  <a:lnTo>
                    <a:pt x="4648" y="182003"/>
                  </a:lnTo>
                  <a:lnTo>
                    <a:pt x="0" y="227698"/>
                  </a:lnTo>
                  <a:lnTo>
                    <a:pt x="0" y="1050925"/>
                  </a:lnTo>
                  <a:lnTo>
                    <a:pt x="4648" y="1096632"/>
                  </a:lnTo>
                  <a:lnTo>
                    <a:pt x="17983" y="1139291"/>
                  </a:lnTo>
                  <a:lnTo>
                    <a:pt x="39052" y="1177963"/>
                  </a:lnTo>
                  <a:lnTo>
                    <a:pt x="66929" y="1211694"/>
                  </a:lnTo>
                  <a:lnTo>
                    <a:pt x="100660" y="1239570"/>
                  </a:lnTo>
                  <a:lnTo>
                    <a:pt x="139319" y="1260652"/>
                  </a:lnTo>
                  <a:lnTo>
                    <a:pt x="181965" y="1273975"/>
                  </a:lnTo>
                  <a:lnTo>
                    <a:pt x="227672" y="1278636"/>
                  </a:lnTo>
                  <a:lnTo>
                    <a:pt x="273367" y="1273975"/>
                  </a:lnTo>
                  <a:lnTo>
                    <a:pt x="316014" y="1260652"/>
                  </a:lnTo>
                  <a:lnTo>
                    <a:pt x="354672" y="1239570"/>
                  </a:lnTo>
                  <a:lnTo>
                    <a:pt x="388416" y="1211694"/>
                  </a:lnTo>
                  <a:lnTo>
                    <a:pt x="416280" y="1177963"/>
                  </a:lnTo>
                  <a:lnTo>
                    <a:pt x="437362" y="1139291"/>
                  </a:lnTo>
                  <a:lnTo>
                    <a:pt x="450684" y="1096632"/>
                  </a:lnTo>
                  <a:lnTo>
                    <a:pt x="455333" y="1050925"/>
                  </a:lnTo>
                  <a:lnTo>
                    <a:pt x="455333" y="227698"/>
                  </a:lnTo>
                  <a:close/>
                </a:path>
                <a:path w="7185659" h="1278890">
                  <a:moveTo>
                    <a:pt x="1416062" y="227698"/>
                  </a:moveTo>
                  <a:lnTo>
                    <a:pt x="1411401" y="182003"/>
                  </a:lnTo>
                  <a:lnTo>
                    <a:pt x="1398079" y="139344"/>
                  </a:lnTo>
                  <a:lnTo>
                    <a:pt x="1377010" y="100672"/>
                  </a:lnTo>
                  <a:lnTo>
                    <a:pt x="1349133" y="66941"/>
                  </a:lnTo>
                  <a:lnTo>
                    <a:pt x="1315402" y="39065"/>
                  </a:lnTo>
                  <a:lnTo>
                    <a:pt x="1276731" y="17983"/>
                  </a:lnTo>
                  <a:lnTo>
                    <a:pt x="1234084" y="4660"/>
                  </a:lnTo>
                  <a:lnTo>
                    <a:pt x="1188389" y="0"/>
                  </a:lnTo>
                  <a:lnTo>
                    <a:pt x="1142695" y="4660"/>
                  </a:lnTo>
                  <a:lnTo>
                    <a:pt x="1100035" y="17983"/>
                  </a:lnTo>
                  <a:lnTo>
                    <a:pt x="1061377" y="39065"/>
                  </a:lnTo>
                  <a:lnTo>
                    <a:pt x="1027645" y="66941"/>
                  </a:lnTo>
                  <a:lnTo>
                    <a:pt x="999769" y="100672"/>
                  </a:lnTo>
                  <a:lnTo>
                    <a:pt x="978700" y="139344"/>
                  </a:lnTo>
                  <a:lnTo>
                    <a:pt x="965365" y="182003"/>
                  </a:lnTo>
                  <a:lnTo>
                    <a:pt x="960716" y="227698"/>
                  </a:lnTo>
                  <a:lnTo>
                    <a:pt x="960716" y="1050925"/>
                  </a:lnTo>
                  <a:lnTo>
                    <a:pt x="965365" y="1096632"/>
                  </a:lnTo>
                  <a:lnTo>
                    <a:pt x="978700" y="1139291"/>
                  </a:lnTo>
                  <a:lnTo>
                    <a:pt x="999769" y="1177963"/>
                  </a:lnTo>
                  <a:lnTo>
                    <a:pt x="1027645" y="1211694"/>
                  </a:lnTo>
                  <a:lnTo>
                    <a:pt x="1061377" y="1239570"/>
                  </a:lnTo>
                  <a:lnTo>
                    <a:pt x="1100035" y="1260652"/>
                  </a:lnTo>
                  <a:lnTo>
                    <a:pt x="1142695" y="1273975"/>
                  </a:lnTo>
                  <a:lnTo>
                    <a:pt x="1188389" y="1278636"/>
                  </a:lnTo>
                  <a:lnTo>
                    <a:pt x="1234084" y="1273975"/>
                  </a:lnTo>
                  <a:lnTo>
                    <a:pt x="1276731" y="1260652"/>
                  </a:lnTo>
                  <a:lnTo>
                    <a:pt x="1315402" y="1239570"/>
                  </a:lnTo>
                  <a:lnTo>
                    <a:pt x="1349133" y="1211694"/>
                  </a:lnTo>
                  <a:lnTo>
                    <a:pt x="1377010" y="1177963"/>
                  </a:lnTo>
                  <a:lnTo>
                    <a:pt x="1398079" y="1139291"/>
                  </a:lnTo>
                  <a:lnTo>
                    <a:pt x="1411401" y="1096632"/>
                  </a:lnTo>
                  <a:lnTo>
                    <a:pt x="1416062" y="1050925"/>
                  </a:lnTo>
                  <a:lnTo>
                    <a:pt x="1416062" y="227698"/>
                  </a:lnTo>
                  <a:close/>
                </a:path>
                <a:path w="7185659" h="1278890">
                  <a:moveTo>
                    <a:pt x="2376779" y="227698"/>
                  </a:moveTo>
                  <a:lnTo>
                    <a:pt x="2372131" y="182003"/>
                  </a:lnTo>
                  <a:lnTo>
                    <a:pt x="2358796" y="139344"/>
                  </a:lnTo>
                  <a:lnTo>
                    <a:pt x="2337727" y="100672"/>
                  </a:lnTo>
                  <a:lnTo>
                    <a:pt x="2309850" y="66941"/>
                  </a:lnTo>
                  <a:lnTo>
                    <a:pt x="2276119" y="39065"/>
                  </a:lnTo>
                  <a:lnTo>
                    <a:pt x="2237460" y="17983"/>
                  </a:lnTo>
                  <a:lnTo>
                    <a:pt x="2194801" y="4660"/>
                  </a:lnTo>
                  <a:lnTo>
                    <a:pt x="2149106" y="0"/>
                  </a:lnTo>
                  <a:lnTo>
                    <a:pt x="2103412" y="4660"/>
                  </a:lnTo>
                  <a:lnTo>
                    <a:pt x="2060765" y="17983"/>
                  </a:lnTo>
                  <a:lnTo>
                    <a:pt x="2022094" y="39065"/>
                  </a:lnTo>
                  <a:lnTo>
                    <a:pt x="1988362" y="66941"/>
                  </a:lnTo>
                  <a:lnTo>
                    <a:pt x="1960486" y="100672"/>
                  </a:lnTo>
                  <a:lnTo>
                    <a:pt x="1939417" y="139344"/>
                  </a:lnTo>
                  <a:lnTo>
                    <a:pt x="1926094" y="182003"/>
                  </a:lnTo>
                  <a:lnTo>
                    <a:pt x="1921433" y="227698"/>
                  </a:lnTo>
                  <a:lnTo>
                    <a:pt x="1921433" y="1050925"/>
                  </a:lnTo>
                  <a:lnTo>
                    <a:pt x="1926094" y="1096632"/>
                  </a:lnTo>
                  <a:lnTo>
                    <a:pt x="1939417" y="1139291"/>
                  </a:lnTo>
                  <a:lnTo>
                    <a:pt x="1960486" y="1177963"/>
                  </a:lnTo>
                  <a:lnTo>
                    <a:pt x="1988362" y="1211694"/>
                  </a:lnTo>
                  <a:lnTo>
                    <a:pt x="2022094" y="1239570"/>
                  </a:lnTo>
                  <a:lnTo>
                    <a:pt x="2060765" y="1260652"/>
                  </a:lnTo>
                  <a:lnTo>
                    <a:pt x="2103412" y="1273975"/>
                  </a:lnTo>
                  <a:lnTo>
                    <a:pt x="2149106" y="1278636"/>
                  </a:lnTo>
                  <a:lnTo>
                    <a:pt x="2194801" y="1273975"/>
                  </a:lnTo>
                  <a:lnTo>
                    <a:pt x="2237460" y="1260652"/>
                  </a:lnTo>
                  <a:lnTo>
                    <a:pt x="2276119" y="1239570"/>
                  </a:lnTo>
                  <a:lnTo>
                    <a:pt x="2309850" y="1211694"/>
                  </a:lnTo>
                  <a:lnTo>
                    <a:pt x="2337727" y="1177963"/>
                  </a:lnTo>
                  <a:lnTo>
                    <a:pt x="2358796" y="1139291"/>
                  </a:lnTo>
                  <a:lnTo>
                    <a:pt x="2372131" y="1096632"/>
                  </a:lnTo>
                  <a:lnTo>
                    <a:pt x="2376779" y="1050925"/>
                  </a:lnTo>
                  <a:lnTo>
                    <a:pt x="2376779" y="227698"/>
                  </a:lnTo>
                  <a:close/>
                </a:path>
                <a:path w="7185659" h="1278890">
                  <a:moveTo>
                    <a:pt x="3339998" y="227698"/>
                  </a:moveTo>
                  <a:lnTo>
                    <a:pt x="3334626" y="182003"/>
                  </a:lnTo>
                  <a:lnTo>
                    <a:pt x="3320961" y="139344"/>
                  </a:lnTo>
                  <a:lnTo>
                    <a:pt x="3299853" y="100672"/>
                  </a:lnTo>
                  <a:lnTo>
                    <a:pt x="3272142" y="66941"/>
                  </a:lnTo>
                  <a:lnTo>
                    <a:pt x="3238677" y="39065"/>
                  </a:lnTo>
                  <a:lnTo>
                    <a:pt x="3200323" y="17983"/>
                  </a:lnTo>
                  <a:lnTo>
                    <a:pt x="3157931" y="4660"/>
                  </a:lnTo>
                  <a:lnTo>
                    <a:pt x="3112325" y="0"/>
                  </a:lnTo>
                  <a:lnTo>
                    <a:pt x="3066631" y="4660"/>
                  </a:lnTo>
                  <a:lnTo>
                    <a:pt x="3023984" y="17983"/>
                  </a:lnTo>
                  <a:lnTo>
                    <a:pt x="2985325" y="39065"/>
                  </a:lnTo>
                  <a:lnTo>
                    <a:pt x="2951581" y="66941"/>
                  </a:lnTo>
                  <a:lnTo>
                    <a:pt x="2923717" y="100672"/>
                  </a:lnTo>
                  <a:lnTo>
                    <a:pt x="2902635" y="139344"/>
                  </a:lnTo>
                  <a:lnTo>
                    <a:pt x="2889313" y="182003"/>
                  </a:lnTo>
                  <a:lnTo>
                    <a:pt x="2884665" y="227698"/>
                  </a:lnTo>
                  <a:lnTo>
                    <a:pt x="2884665" y="1050925"/>
                  </a:lnTo>
                  <a:lnTo>
                    <a:pt x="2889313" y="1096632"/>
                  </a:lnTo>
                  <a:lnTo>
                    <a:pt x="2902635" y="1139291"/>
                  </a:lnTo>
                  <a:lnTo>
                    <a:pt x="2923717" y="1177963"/>
                  </a:lnTo>
                  <a:lnTo>
                    <a:pt x="2951581" y="1211694"/>
                  </a:lnTo>
                  <a:lnTo>
                    <a:pt x="2985325" y="1239570"/>
                  </a:lnTo>
                  <a:lnTo>
                    <a:pt x="3023984" y="1260652"/>
                  </a:lnTo>
                  <a:lnTo>
                    <a:pt x="3066631" y="1273975"/>
                  </a:lnTo>
                  <a:lnTo>
                    <a:pt x="3112325" y="1278636"/>
                  </a:lnTo>
                  <a:lnTo>
                    <a:pt x="3158032" y="1273975"/>
                  </a:lnTo>
                  <a:lnTo>
                    <a:pt x="3200679" y="1260652"/>
                  </a:lnTo>
                  <a:lnTo>
                    <a:pt x="3239338" y="1239570"/>
                  </a:lnTo>
                  <a:lnTo>
                    <a:pt x="3273069" y="1211694"/>
                  </a:lnTo>
                  <a:lnTo>
                    <a:pt x="3300946" y="1177963"/>
                  </a:lnTo>
                  <a:lnTo>
                    <a:pt x="3322015" y="1139291"/>
                  </a:lnTo>
                  <a:lnTo>
                    <a:pt x="3335350" y="1096632"/>
                  </a:lnTo>
                  <a:lnTo>
                    <a:pt x="3339998" y="1050925"/>
                  </a:lnTo>
                  <a:lnTo>
                    <a:pt x="3339998" y="227698"/>
                  </a:lnTo>
                  <a:close/>
                </a:path>
                <a:path w="7185659" h="1278890">
                  <a:moveTo>
                    <a:pt x="4300715" y="227698"/>
                  </a:moveTo>
                  <a:lnTo>
                    <a:pt x="4296067" y="182003"/>
                  </a:lnTo>
                  <a:lnTo>
                    <a:pt x="4282732" y="139344"/>
                  </a:lnTo>
                  <a:lnTo>
                    <a:pt x="4261663" y="100672"/>
                  </a:lnTo>
                  <a:lnTo>
                    <a:pt x="4233799" y="66941"/>
                  </a:lnTo>
                  <a:lnTo>
                    <a:pt x="4200055" y="39065"/>
                  </a:lnTo>
                  <a:lnTo>
                    <a:pt x="4161396" y="17983"/>
                  </a:lnTo>
                  <a:lnTo>
                    <a:pt x="4118749" y="4660"/>
                  </a:lnTo>
                  <a:lnTo>
                    <a:pt x="4073055" y="0"/>
                  </a:lnTo>
                  <a:lnTo>
                    <a:pt x="4027347" y="4660"/>
                  </a:lnTo>
                  <a:lnTo>
                    <a:pt x="3984701" y="17983"/>
                  </a:lnTo>
                  <a:lnTo>
                    <a:pt x="3946042" y="39065"/>
                  </a:lnTo>
                  <a:lnTo>
                    <a:pt x="3912298" y="66941"/>
                  </a:lnTo>
                  <a:lnTo>
                    <a:pt x="3884434" y="100672"/>
                  </a:lnTo>
                  <a:lnTo>
                    <a:pt x="3863365" y="139344"/>
                  </a:lnTo>
                  <a:lnTo>
                    <a:pt x="3850030" y="182003"/>
                  </a:lnTo>
                  <a:lnTo>
                    <a:pt x="3845382" y="227698"/>
                  </a:lnTo>
                  <a:lnTo>
                    <a:pt x="3845382" y="1050925"/>
                  </a:lnTo>
                  <a:lnTo>
                    <a:pt x="3850030" y="1096632"/>
                  </a:lnTo>
                  <a:lnTo>
                    <a:pt x="3863365" y="1139291"/>
                  </a:lnTo>
                  <a:lnTo>
                    <a:pt x="3884434" y="1177963"/>
                  </a:lnTo>
                  <a:lnTo>
                    <a:pt x="3912298" y="1211694"/>
                  </a:lnTo>
                  <a:lnTo>
                    <a:pt x="3946042" y="1239570"/>
                  </a:lnTo>
                  <a:lnTo>
                    <a:pt x="3984701" y="1260652"/>
                  </a:lnTo>
                  <a:lnTo>
                    <a:pt x="4027347" y="1273975"/>
                  </a:lnTo>
                  <a:lnTo>
                    <a:pt x="4073055" y="1278636"/>
                  </a:lnTo>
                  <a:lnTo>
                    <a:pt x="4118749" y="1273975"/>
                  </a:lnTo>
                  <a:lnTo>
                    <a:pt x="4161396" y="1260652"/>
                  </a:lnTo>
                  <a:lnTo>
                    <a:pt x="4200055" y="1239570"/>
                  </a:lnTo>
                  <a:lnTo>
                    <a:pt x="4233799" y="1211694"/>
                  </a:lnTo>
                  <a:lnTo>
                    <a:pt x="4261663" y="1177963"/>
                  </a:lnTo>
                  <a:lnTo>
                    <a:pt x="4282732" y="1139291"/>
                  </a:lnTo>
                  <a:lnTo>
                    <a:pt x="4296067" y="1096632"/>
                  </a:lnTo>
                  <a:lnTo>
                    <a:pt x="4300715" y="1050925"/>
                  </a:lnTo>
                  <a:lnTo>
                    <a:pt x="4300715" y="227698"/>
                  </a:lnTo>
                  <a:close/>
                </a:path>
                <a:path w="7185659" h="1278890">
                  <a:moveTo>
                    <a:pt x="5263947" y="227698"/>
                  </a:moveTo>
                  <a:lnTo>
                    <a:pt x="5258574" y="182003"/>
                  </a:lnTo>
                  <a:lnTo>
                    <a:pt x="5244909" y="139344"/>
                  </a:lnTo>
                  <a:lnTo>
                    <a:pt x="5223789" y="100672"/>
                  </a:lnTo>
                  <a:lnTo>
                    <a:pt x="5196078" y="66941"/>
                  </a:lnTo>
                  <a:lnTo>
                    <a:pt x="5162626" y="39065"/>
                  </a:lnTo>
                  <a:lnTo>
                    <a:pt x="5124272" y="17983"/>
                  </a:lnTo>
                  <a:lnTo>
                    <a:pt x="5081867" y="4660"/>
                  </a:lnTo>
                  <a:lnTo>
                    <a:pt x="5036274" y="0"/>
                  </a:lnTo>
                  <a:lnTo>
                    <a:pt x="4990579" y="4660"/>
                  </a:lnTo>
                  <a:lnTo>
                    <a:pt x="4947920" y="17983"/>
                  </a:lnTo>
                  <a:lnTo>
                    <a:pt x="4909261" y="39065"/>
                  </a:lnTo>
                  <a:lnTo>
                    <a:pt x="4875530" y="66941"/>
                  </a:lnTo>
                  <a:lnTo>
                    <a:pt x="4847653" y="100672"/>
                  </a:lnTo>
                  <a:lnTo>
                    <a:pt x="4826584" y="139344"/>
                  </a:lnTo>
                  <a:lnTo>
                    <a:pt x="4813249" y="182003"/>
                  </a:lnTo>
                  <a:lnTo>
                    <a:pt x="4808601" y="227698"/>
                  </a:lnTo>
                  <a:lnTo>
                    <a:pt x="4808601" y="1050925"/>
                  </a:lnTo>
                  <a:lnTo>
                    <a:pt x="4813249" y="1096632"/>
                  </a:lnTo>
                  <a:lnTo>
                    <a:pt x="4826584" y="1139291"/>
                  </a:lnTo>
                  <a:lnTo>
                    <a:pt x="4847653" y="1177963"/>
                  </a:lnTo>
                  <a:lnTo>
                    <a:pt x="4875530" y="1211694"/>
                  </a:lnTo>
                  <a:lnTo>
                    <a:pt x="4909261" y="1239570"/>
                  </a:lnTo>
                  <a:lnTo>
                    <a:pt x="4947920" y="1260652"/>
                  </a:lnTo>
                  <a:lnTo>
                    <a:pt x="4990579" y="1273975"/>
                  </a:lnTo>
                  <a:lnTo>
                    <a:pt x="5036274" y="1278636"/>
                  </a:lnTo>
                  <a:lnTo>
                    <a:pt x="5081968" y="1273975"/>
                  </a:lnTo>
                  <a:lnTo>
                    <a:pt x="5124615" y="1260652"/>
                  </a:lnTo>
                  <a:lnTo>
                    <a:pt x="5163286" y="1239570"/>
                  </a:lnTo>
                  <a:lnTo>
                    <a:pt x="5197018" y="1211694"/>
                  </a:lnTo>
                  <a:lnTo>
                    <a:pt x="5224894" y="1177963"/>
                  </a:lnTo>
                  <a:lnTo>
                    <a:pt x="5245963" y="1139291"/>
                  </a:lnTo>
                  <a:lnTo>
                    <a:pt x="5259286" y="1096632"/>
                  </a:lnTo>
                  <a:lnTo>
                    <a:pt x="5263947" y="1050925"/>
                  </a:lnTo>
                  <a:lnTo>
                    <a:pt x="5263947" y="227698"/>
                  </a:lnTo>
                  <a:close/>
                </a:path>
                <a:path w="7185659" h="1278890">
                  <a:moveTo>
                    <a:pt x="6224663" y="227698"/>
                  </a:moveTo>
                  <a:lnTo>
                    <a:pt x="6220015" y="182003"/>
                  </a:lnTo>
                  <a:lnTo>
                    <a:pt x="6206680" y="139344"/>
                  </a:lnTo>
                  <a:lnTo>
                    <a:pt x="6185611" y="100672"/>
                  </a:lnTo>
                  <a:lnTo>
                    <a:pt x="6157734" y="66941"/>
                  </a:lnTo>
                  <a:lnTo>
                    <a:pt x="6124003" y="39065"/>
                  </a:lnTo>
                  <a:lnTo>
                    <a:pt x="6085344" y="17983"/>
                  </a:lnTo>
                  <a:lnTo>
                    <a:pt x="6042685" y="4660"/>
                  </a:lnTo>
                  <a:lnTo>
                    <a:pt x="5996991" y="0"/>
                  </a:lnTo>
                  <a:lnTo>
                    <a:pt x="5951296" y="4660"/>
                  </a:lnTo>
                  <a:lnTo>
                    <a:pt x="5908649" y="17983"/>
                  </a:lnTo>
                  <a:lnTo>
                    <a:pt x="5869978" y="39065"/>
                  </a:lnTo>
                  <a:lnTo>
                    <a:pt x="5836247" y="66941"/>
                  </a:lnTo>
                  <a:lnTo>
                    <a:pt x="5808370" y="100672"/>
                  </a:lnTo>
                  <a:lnTo>
                    <a:pt x="5787301" y="139344"/>
                  </a:lnTo>
                  <a:lnTo>
                    <a:pt x="5773979" y="182003"/>
                  </a:lnTo>
                  <a:lnTo>
                    <a:pt x="5769318" y="227698"/>
                  </a:lnTo>
                  <a:lnTo>
                    <a:pt x="5769318" y="1050925"/>
                  </a:lnTo>
                  <a:lnTo>
                    <a:pt x="5773979" y="1096632"/>
                  </a:lnTo>
                  <a:lnTo>
                    <a:pt x="5787301" y="1139291"/>
                  </a:lnTo>
                  <a:lnTo>
                    <a:pt x="5808370" y="1177963"/>
                  </a:lnTo>
                  <a:lnTo>
                    <a:pt x="5836247" y="1211694"/>
                  </a:lnTo>
                  <a:lnTo>
                    <a:pt x="5869978" y="1239570"/>
                  </a:lnTo>
                  <a:lnTo>
                    <a:pt x="5908649" y="1260652"/>
                  </a:lnTo>
                  <a:lnTo>
                    <a:pt x="5951296" y="1273975"/>
                  </a:lnTo>
                  <a:lnTo>
                    <a:pt x="5996991" y="1278636"/>
                  </a:lnTo>
                  <a:lnTo>
                    <a:pt x="6042685" y="1273975"/>
                  </a:lnTo>
                  <a:lnTo>
                    <a:pt x="6085344" y="1260652"/>
                  </a:lnTo>
                  <a:lnTo>
                    <a:pt x="6124003" y="1239570"/>
                  </a:lnTo>
                  <a:lnTo>
                    <a:pt x="6157734" y="1211694"/>
                  </a:lnTo>
                  <a:lnTo>
                    <a:pt x="6185611" y="1177963"/>
                  </a:lnTo>
                  <a:lnTo>
                    <a:pt x="6206680" y="1139291"/>
                  </a:lnTo>
                  <a:lnTo>
                    <a:pt x="6220015" y="1096632"/>
                  </a:lnTo>
                  <a:lnTo>
                    <a:pt x="6224663" y="1050925"/>
                  </a:lnTo>
                  <a:lnTo>
                    <a:pt x="6224663" y="227698"/>
                  </a:lnTo>
                  <a:close/>
                </a:path>
                <a:path w="7185659" h="1278890">
                  <a:moveTo>
                    <a:pt x="7185380" y="227698"/>
                  </a:moveTo>
                  <a:lnTo>
                    <a:pt x="7180732" y="182003"/>
                  </a:lnTo>
                  <a:lnTo>
                    <a:pt x="7167397" y="139344"/>
                  </a:lnTo>
                  <a:lnTo>
                    <a:pt x="7146328" y="100672"/>
                  </a:lnTo>
                  <a:lnTo>
                    <a:pt x="7118451" y="66941"/>
                  </a:lnTo>
                  <a:lnTo>
                    <a:pt x="7084720" y="39065"/>
                  </a:lnTo>
                  <a:lnTo>
                    <a:pt x="7046061" y="17983"/>
                  </a:lnTo>
                  <a:lnTo>
                    <a:pt x="7003415" y="4660"/>
                  </a:lnTo>
                  <a:lnTo>
                    <a:pt x="6957708" y="0"/>
                  </a:lnTo>
                  <a:lnTo>
                    <a:pt x="6912013" y="4660"/>
                  </a:lnTo>
                  <a:lnTo>
                    <a:pt x="6869366" y="17983"/>
                  </a:lnTo>
                  <a:lnTo>
                    <a:pt x="6830708" y="39065"/>
                  </a:lnTo>
                  <a:lnTo>
                    <a:pt x="6796964" y="66941"/>
                  </a:lnTo>
                  <a:lnTo>
                    <a:pt x="6769087" y="100672"/>
                  </a:lnTo>
                  <a:lnTo>
                    <a:pt x="6748018" y="139344"/>
                  </a:lnTo>
                  <a:lnTo>
                    <a:pt x="6734696" y="182003"/>
                  </a:lnTo>
                  <a:lnTo>
                    <a:pt x="6730035" y="227698"/>
                  </a:lnTo>
                  <a:lnTo>
                    <a:pt x="6730035" y="1050925"/>
                  </a:lnTo>
                  <a:lnTo>
                    <a:pt x="6734696" y="1096632"/>
                  </a:lnTo>
                  <a:lnTo>
                    <a:pt x="6748018" y="1139291"/>
                  </a:lnTo>
                  <a:lnTo>
                    <a:pt x="6769087" y="1177963"/>
                  </a:lnTo>
                  <a:lnTo>
                    <a:pt x="6796964" y="1211694"/>
                  </a:lnTo>
                  <a:lnTo>
                    <a:pt x="6830708" y="1239570"/>
                  </a:lnTo>
                  <a:lnTo>
                    <a:pt x="6869366" y="1260652"/>
                  </a:lnTo>
                  <a:lnTo>
                    <a:pt x="6912013" y="1273975"/>
                  </a:lnTo>
                  <a:lnTo>
                    <a:pt x="6957708" y="1278636"/>
                  </a:lnTo>
                  <a:lnTo>
                    <a:pt x="7003415" y="1273975"/>
                  </a:lnTo>
                  <a:lnTo>
                    <a:pt x="7046061" y="1260652"/>
                  </a:lnTo>
                  <a:lnTo>
                    <a:pt x="7084720" y="1239570"/>
                  </a:lnTo>
                  <a:lnTo>
                    <a:pt x="7118451" y="1211694"/>
                  </a:lnTo>
                  <a:lnTo>
                    <a:pt x="7146328" y="1177963"/>
                  </a:lnTo>
                  <a:lnTo>
                    <a:pt x="7167397" y="1139291"/>
                  </a:lnTo>
                  <a:lnTo>
                    <a:pt x="7180732" y="1096632"/>
                  </a:lnTo>
                  <a:lnTo>
                    <a:pt x="7185380" y="1050925"/>
                  </a:lnTo>
                  <a:lnTo>
                    <a:pt x="7185380" y="227698"/>
                  </a:lnTo>
                  <a:close/>
                </a:path>
              </a:pathLst>
            </a:custGeom>
            <a:solidFill>
              <a:srgbClr val="FAB03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8">
              <a:extLst>
                <a:ext uri="{FF2B5EF4-FFF2-40B4-BE49-F238E27FC236}">
                  <a16:creationId xmlns="" xmlns:a16="http://schemas.microsoft.com/office/drawing/2014/main" id="{4313012B-4399-4F9C-8162-EDC259FEF9C5}"/>
                </a:ext>
              </a:extLst>
            </p:cNvPr>
            <p:cNvSpPr/>
            <p:nvPr/>
          </p:nvSpPr>
          <p:spPr>
            <a:xfrm>
              <a:off x="13175370" y="1655302"/>
              <a:ext cx="3095639" cy="822959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8259" y="1791843"/>
            <a:ext cx="12671621" cy="712498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BF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447800" y="961495"/>
            <a:ext cx="15201900" cy="8230982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731497" y="6334842"/>
            <a:ext cx="2604140" cy="239412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1055312">
            <a:off x="180849" y="7642017"/>
            <a:ext cx="2844767" cy="2492003"/>
          </a:xfrm>
          <a:prstGeom prst="rect">
            <a:avLst/>
          </a:prstGeom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7589" y="2015666"/>
            <a:ext cx="12222321" cy="687235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 rot="-450690">
            <a:off x="14331888" y="7548058"/>
            <a:ext cx="2821066" cy="2361823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 rot="-946633">
            <a:off x="13353344" y="635217"/>
            <a:ext cx="2770976" cy="27609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2896</TotalTime>
  <Words>171</Words>
  <Application>Microsoft Office PowerPoint</Application>
  <PresentationFormat>Custom</PresentationFormat>
  <Paragraphs>76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Arial</vt:lpstr>
      <vt:lpstr>Bakso Sapi</vt:lpstr>
      <vt:lpstr>Calibri</vt:lpstr>
      <vt:lpstr>Wingdings</vt:lpstr>
      <vt:lpstr>Office Theme</vt:lpstr>
      <vt:lpstr>1_Office Theme</vt:lpstr>
      <vt:lpstr>2_Office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JUDUL</dc:title>
  <dc:creator>Lenovo</dc:creator>
  <cp:lastModifiedBy>Lenovo</cp:lastModifiedBy>
  <cp:revision>33</cp:revision>
  <dcterms:created xsi:type="dcterms:W3CDTF">2006-08-16T00:00:00Z</dcterms:created>
  <dcterms:modified xsi:type="dcterms:W3CDTF">2023-01-08T14:14:54Z</dcterms:modified>
  <dc:identifier>DAErdpFWAyQ</dc:identifier>
</cp:coreProperties>
</file>